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2" r:id="rId5"/>
    <p:sldId id="385" r:id="rId6"/>
    <p:sldId id="390" r:id="rId7"/>
    <p:sldId id="391" r:id="rId8"/>
    <p:sldId id="326" r:id="rId9"/>
    <p:sldId id="392" r:id="rId10"/>
    <p:sldId id="394" r:id="rId11"/>
    <p:sldId id="393" r:id="rId12"/>
    <p:sldId id="303" r:id="rId13"/>
    <p:sldId id="26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7" r:id="rId22"/>
    <p:sldId id="404" r:id="rId23"/>
    <p:sldId id="405" r:id="rId24"/>
    <p:sldId id="406" r:id="rId25"/>
    <p:sldId id="408" r:id="rId26"/>
    <p:sldId id="409" r:id="rId27"/>
    <p:sldId id="410" r:id="rId28"/>
    <p:sldId id="411" r:id="rId29"/>
    <p:sldId id="412" r:id="rId30"/>
    <p:sldId id="413" r:id="rId31"/>
    <p:sldId id="414" r:id="rId32"/>
    <p:sldId id="415" r:id="rId33"/>
    <p:sldId id="416" r:id="rId34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843C0C"/>
    <a:srgbClr val="1237AE"/>
    <a:srgbClr val="A5A5A5"/>
    <a:srgbClr val="0070C0"/>
    <a:srgbClr val="00FFD9"/>
    <a:srgbClr val="933207"/>
    <a:srgbClr val="FFC000"/>
    <a:srgbClr val="3DA591"/>
    <a:srgbClr val="F9A4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08" autoAdjust="0"/>
    <p:restoredTop sz="94660"/>
  </p:normalViewPr>
  <p:slideViewPr>
    <p:cSldViewPr snapToGrid="0">
      <p:cViewPr varScale="1">
        <p:scale>
          <a:sx n="98" d="100"/>
          <a:sy n="98" d="100"/>
        </p:scale>
        <p:origin x="72" y="8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子琦 曹" userId="5012891e0c86b7b3" providerId="LiveId" clId="{CD22F672-2A5C-4029-8E63-1B6FEE90B084}"/>
    <pc:docChg chg="custSel addSld delSld modSld">
      <pc:chgData name="子琦 曹" userId="5012891e0c86b7b3" providerId="LiveId" clId="{CD22F672-2A5C-4029-8E63-1B6FEE90B084}" dt="2019-03-26T14:23:38.215" v="87" actId="1076"/>
      <pc:docMkLst>
        <pc:docMk/>
      </pc:docMkLst>
      <pc:sldChg chg="del">
        <pc:chgData name="子琦 曹" userId="5012891e0c86b7b3" providerId="LiveId" clId="{CD22F672-2A5C-4029-8E63-1B6FEE90B084}" dt="2019-03-26T12:45:12.104" v="19" actId="2696"/>
        <pc:sldMkLst>
          <pc:docMk/>
          <pc:sldMk cId="3922070512" sldId="386"/>
        </pc:sldMkLst>
      </pc:sldChg>
      <pc:sldChg chg="del">
        <pc:chgData name="子琦 曹" userId="5012891e0c86b7b3" providerId="LiveId" clId="{CD22F672-2A5C-4029-8E63-1B6FEE90B084}" dt="2019-03-26T12:45:12.110" v="20" actId="2696"/>
        <pc:sldMkLst>
          <pc:docMk/>
          <pc:sldMk cId="2988161931" sldId="387"/>
        </pc:sldMkLst>
      </pc:sldChg>
      <pc:sldChg chg="del">
        <pc:chgData name="子琦 曹" userId="5012891e0c86b7b3" providerId="LiveId" clId="{CD22F672-2A5C-4029-8E63-1B6FEE90B084}" dt="2019-03-26T12:45:12.116" v="21" actId="2696"/>
        <pc:sldMkLst>
          <pc:docMk/>
          <pc:sldMk cId="2119104140" sldId="388"/>
        </pc:sldMkLst>
      </pc:sldChg>
      <pc:sldChg chg="del">
        <pc:chgData name="子琦 曹" userId="5012891e0c86b7b3" providerId="LiveId" clId="{CD22F672-2A5C-4029-8E63-1B6FEE90B084}" dt="2019-03-26T12:45:12.096" v="18" actId="2696"/>
        <pc:sldMkLst>
          <pc:docMk/>
          <pc:sldMk cId="3307817877" sldId="389"/>
        </pc:sldMkLst>
      </pc:sldChg>
      <pc:sldChg chg="modSp">
        <pc:chgData name="子琦 曹" userId="5012891e0c86b7b3" providerId="LiveId" clId="{CD22F672-2A5C-4029-8E63-1B6FEE90B084}" dt="2019-03-26T12:33:08.925" v="17"/>
        <pc:sldMkLst>
          <pc:docMk/>
          <pc:sldMk cId="2304043651" sldId="391"/>
        </pc:sldMkLst>
        <pc:spChg chg="mod">
          <ac:chgData name="子琦 曹" userId="5012891e0c86b7b3" providerId="LiveId" clId="{CD22F672-2A5C-4029-8E63-1B6FEE90B084}" dt="2019-03-26T12:33:08.925" v="17"/>
          <ac:spMkLst>
            <pc:docMk/>
            <pc:sldMk cId="2304043651" sldId="391"/>
            <ac:spMk id="12" creationId="{FB7E8797-DC7D-2C4A-BF50-804AB8F54812}"/>
          </ac:spMkLst>
        </pc:spChg>
      </pc:sldChg>
      <pc:sldChg chg="modSp">
        <pc:chgData name="子琦 曹" userId="5012891e0c86b7b3" providerId="LiveId" clId="{CD22F672-2A5C-4029-8E63-1B6FEE90B084}" dt="2019-03-26T13:58:44.363" v="66" actId="1076"/>
        <pc:sldMkLst>
          <pc:docMk/>
          <pc:sldMk cId="2487000831" sldId="404"/>
        </pc:sldMkLst>
        <pc:spChg chg="mod">
          <ac:chgData name="子琦 曹" userId="5012891e0c86b7b3" providerId="LiveId" clId="{CD22F672-2A5C-4029-8E63-1B6FEE90B084}" dt="2019-03-26T13:58:44.363" v="66" actId="1076"/>
          <ac:spMkLst>
            <pc:docMk/>
            <pc:sldMk cId="2487000831" sldId="404"/>
            <ac:spMk id="46" creationId="{F2011159-2540-A840-9E31-7C5FA00062D7}"/>
          </ac:spMkLst>
        </pc:spChg>
        <pc:spChg chg="mod">
          <ac:chgData name="子琦 曹" userId="5012891e0c86b7b3" providerId="LiveId" clId="{CD22F672-2A5C-4029-8E63-1B6FEE90B084}" dt="2019-03-26T13:57:34.731" v="65"/>
          <ac:spMkLst>
            <pc:docMk/>
            <pc:sldMk cId="2487000831" sldId="404"/>
            <ac:spMk id="47" creationId="{D2BF0228-6C39-6341-9BE2-D52BE347D90E}"/>
          </ac:spMkLst>
        </pc:spChg>
      </pc:sldChg>
      <pc:sldChg chg="modSp">
        <pc:chgData name="子琦 曹" userId="5012891e0c86b7b3" providerId="LiveId" clId="{CD22F672-2A5C-4029-8E63-1B6FEE90B084}" dt="2019-03-26T14:02:34.580" v="68"/>
        <pc:sldMkLst>
          <pc:docMk/>
          <pc:sldMk cId="1278022321" sldId="407"/>
        </pc:sldMkLst>
        <pc:spChg chg="mod">
          <ac:chgData name="子琦 曹" userId="5012891e0c86b7b3" providerId="LiveId" clId="{CD22F672-2A5C-4029-8E63-1B6FEE90B084}" dt="2019-03-26T14:02:34.580" v="68"/>
          <ac:spMkLst>
            <pc:docMk/>
            <pc:sldMk cId="1278022321" sldId="407"/>
            <ac:spMk id="14344" creationId="{00000000-0000-0000-0000-000000000000}"/>
          </ac:spMkLst>
        </pc:spChg>
      </pc:sldChg>
      <pc:sldChg chg="modSp">
        <pc:chgData name="子琦 曹" userId="5012891e0c86b7b3" providerId="LiveId" clId="{CD22F672-2A5C-4029-8E63-1B6FEE90B084}" dt="2019-03-26T14:23:38.215" v="87" actId="1076"/>
        <pc:sldMkLst>
          <pc:docMk/>
          <pc:sldMk cId="840590438" sldId="409"/>
        </pc:sldMkLst>
        <pc:spChg chg="mod">
          <ac:chgData name="子琦 曹" userId="5012891e0c86b7b3" providerId="LiveId" clId="{CD22F672-2A5C-4029-8E63-1B6FEE90B084}" dt="2019-03-26T14:23:38.215" v="87" actId="1076"/>
          <ac:spMkLst>
            <pc:docMk/>
            <pc:sldMk cId="840590438" sldId="409"/>
            <ac:spMk id="32" creationId="{30D63A05-6FF2-EF4E-9B1D-B0DE8757FC09}"/>
          </ac:spMkLst>
        </pc:spChg>
      </pc:sldChg>
      <pc:sldChg chg="addSp modSp">
        <pc:chgData name="子琦 曹" userId="5012891e0c86b7b3" providerId="LiveId" clId="{CD22F672-2A5C-4029-8E63-1B6FEE90B084}" dt="2019-03-26T12:25:13.048" v="2" actId="1076"/>
        <pc:sldMkLst>
          <pc:docMk/>
          <pc:sldMk cId="3081829035" sldId="415"/>
        </pc:sldMkLst>
        <pc:picChg chg="add mod">
          <ac:chgData name="子琦 曹" userId="5012891e0c86b7b3" providerId="LiveId" clId="{CD22F672-2A5C-4029-8E63-1B6FEE90B084}" dt="2019-03-26T12:25:13.048" v="2" actId="1076"/>
          <ac:picMkLst>
            <pc:docMk/>
            <pc:sldMk cId="3081829035" sldId="415"/>
            <ac:picMk id="4" creationId="{4322660E-FE5F-4E93-8ED4-618E5C00F141}"/>
          </ac:picMkLst>
        </pc:picChg>
      </pc:sldChg>
      <pc:sldChg chg="addSp delSp modSp add">
        <pc:chgData name="子琦 曹" userId="5012891e0c86b7b3" providerId="LiveId" clId="{CD22F672-2A5C-4029-8E63-1B6FEE90B084}" dt="2019-03-26T12:25:55.847" v="7" actId="1076"/>
        <pc:sldMkLst>
          <pc:docMk/>
          <pc:sldMk cId="1430665741" sldId="416"/>
        </pc:sldMkLst>
        <pc:picChg chg="del">
          <ac:chgData name="子琦 曹" userId="5012891e0c86b7b3" providerId="LiveId" clId="{CD22F672-2A5C-4029-8E63-1B6FEE90B084}" dt="2019-03-26T12:25:17.251" v="4" actId="478"/>
          <ac:picMkLst>
            <pc:docMk/>
            <pc:sldMk cId="1430665741" sldId="416"/>
            <ac:picMk id="4" creationId="{4322660E-FE5F-4E93-8ED4-618E5C00F141}"/>
          </ac:picMkLst>
        </pc:picChg>
        <pc:picChg chg="add mod">
          <ac:chgData name="子琦 曹" userId="5012891e0c86b7b3" providerId="LiveId" clId="{CD22F672-2A5C-4029-8E63-1B6FEE90B084}" dt="2019-03-26T12:25:55.847" v="7" actId="1076"/>
          <ac:picMkLst>
            <pc:docMk/>
            <pc:sldMk cId="1430665741" sldId="416"/>
            <ac:picMk id="5" creationId="{5DF20F69-D218-427A-856B-C25F65DE0588}"/>
          </ac:picMkLst>
        </pc:picChg>
      </pc:sldChg>
      <pc:sldChg chg="addSp delSp modSp add del">
        <pc:chgData name="子琦 曹" userId="5012891e0c86b7b3" providerId="LiveId" clId="{CD22F672-2A5C-4029-8E63-1B6FEE90B084}" dt="2019-03-26T13:43:02.419" v="57" actId="2696"/>
        <pc:sldMkLst>
          <pc:docMk/>
          <pc:sldMk cId="1592153516" sldId="417"/>
        </pc:sldMkLst>
        <pc:spChg chg="add mod">
          <ac:chgData name="子琦 曹" userId="5012891e0c86b7b3" providerId="LiveId" clId="{CD22F672-2A5C-4029-8E63-1B6FEE90B084}" dt="2019-03-26T13:35:38.344" v="48" actId="207"/>
          <ac:spMkLst>
            <pc:docMk/>
            <pc:sldMk cId="1592153516" sldId="417"/>
            <ac:spMk id="2" creationId="{6127F076-164A-4FF1-B608-67A104D37B32}"/>
          </ac:spMkLst>
        </pc:spChg>
        <pc:spChg chg="add mod">
          <ac:chgData name="子琦 曹" userId="5012891e0c86b7b3" providerId="LiveId" clId="{CD22F672-2A5C-4029-8E63-1B6FEE90B084}" dt="2019-03-26T13:35:46.784" v="53" actId="1076"/>
          <ac:spMkLst>
            <pc:docMk/>
            <pc:sldMk cId="1592153516" sldId="417"/>
            <ac:spMk id="3" creationId="{1AD06B81-58A2-4E63-A719-E853D304BD79}"/>
          </ac:spMkLst>
        </pc:spChg>
        <pc:spChg chg="add mod">
          <ac:chgData name="子琦 曹" userId="5012891e0c86b7b3" providerId="LiveId" clId="{CD22F672-2A5C-4029-8E63-1B6FEE90B084}" dt="2019-03-26T13:35:41.155" v="50" actId="20577"/>
          <ac:spMkLst>
            <pc:docMk/>
            <pc:sldMk cId="1592153516" sldId="417"/>
            <ac:spMk id="4" creationId="{28CB2E67-F5A1-4377-8B8F-222F12E2F573}"/>
          </ac:spMkLst>
        </pc:spChg>
        <pc:spChg chg="add del">
          <ac:chgData name="子琦 曹" userId="5012891e0c86b7b3" providerId="LiveId" clId="{CD22F672-2A5C-4029-8E63-1B6FEE90B084}" dt="2019-03-26T13:35:17.753" v="42"/>
          <ac:spMkLst>
            <pc:docMk/>
            <pc:sldMk cId="1592153516" sldId="417"/>
            <ac:spMk id="5" creationId="{C7D49D05-E62F-47D4-A550-8A4DADDBDED2}"/>
          </ac:spMkLst>
        </pc:spChg>
        <pc:spChg chg="add del">
          <ac:chgData name="子琦 曹" userId="5012891e0c86b7b3" providerId="LiveId" clId="{CD22F672-2A5C-4029-8E63-1B6FEE90B084}" dt="2019-03-26T13:35:17.753" v="42"/>
          <ac:spMkLst>
            <pc:docMk/>
            <pc:sldMk cId="1592153516" sldId="417"/>
            <ac:spMk id="6" creationId="{F7C1AF39-D1A1-439F-91D4-2F183D3A6E28}"/>
          </ac:spMkLst>
        </pc:spChg>
        <pc:spChg chg="add mod">
          <ac:chgData name="子琦 曹" userId="5012891e0c86b7b3" providerId="LiveId" clId="{CD22F672-2A5C-4029-8E63-1B6FEE90B084}" dt="2019-03-26T13:35:41.797" v="51" actId="20577"/>
          <ac:spMkLst>
            <pc:docMk/>
            <pc:sldMk cId="1592153516" sldId="417"/>
            <ac:spMk id="7" creationId="{81AC8B09-35FF-4159-AFF6-6F174C48A6B7}"/>
          </ac:spMkLst>
        </pc:spChg>
        <pc:grpChg chg="add mod ord">
          <ac:chgData name="子琦 曹" userId="5012891e0c86b7b3" providerId="LiveId" clId="{CD22F672-2A5C-4029-8E63-1B6FEE90B084}" dt="2019-03-26T13:36:46.666" v="56" actId="1076"/>
          <ac:grpSpMkLst>
            <pc:docMk/>
            <pc:sldMk cId="1592153516" sldId="417"/>
            <ac:grpSpMk id="8" creationId="{FA2C22C0-09C9-4E3D-9350-7E529F5A21AC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47BD1-1D8A-4C32-ACE3-8CE0F89EFECA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2293A-18AF-4BFE-A6FA-F33E375CCA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356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494D5-78EC-4B9D-9FA5-AF9C1A17BDCF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D08DA3-42E0-4B88-8D6A-C86B265F57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745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6A30C-6834-45C5-A98B-C0ECD7B88E3C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918A3-6E8A-4A9C-A773-EC7371F570C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198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D0D11-E601-457B-A8A4-E8868EB9036D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32EF98-BBFE-4703-B1F0-5E3E371D67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76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CDD0EC-C58C-45D4-A863-7565310A80AF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C231D5-2E17-44EF-B7CC-4204A1A5B5F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79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768AA-B52D-4719-8EC8-525499E16732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F771DE-E7BD-4DFC-A07C-58A7E12EA78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421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839D3-8296-44FB-B8EB-F079EA38D499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24FEEF-395C-4B77-84B3-636D43F5D8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31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054D88-10E0-4E0B-BE3F-015BD9B5F972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91E824-D013-4BB5-9C7E-5506237E829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05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43EB6B-40A7-44E3-A2F3-24061B768446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2A21EF-D04A-463A-81D7-D151D1C76E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858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DBC24-046D-4A5F-8F88-51454E2F71CD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B80568-31D3-437E-88D7-8A8200D02C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57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72439-F297-4675-B7AC-22FBA284FB1C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67A2EB-6CA3-4F73-9391-8FF9594AC1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9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AAD4C-78D3-4311-9B9C-129850ED4547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8DC8B3-39E0-4B69-BCAE-EF129542ED3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964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DFBF5C1-2161-4682-B345-3FC07D43C331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E9E960D0-3C17-48D1-9A09-8F96AE483D1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A5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任意多边形 139"/>
          <p:cNvSpPr/>
          <p:nvPr/>
        </p:nvSpPr>
        <p:spPr>
          <a:xfrm>
            <a:off x="547688" y="-19050"/>
            <a:ext cx="11180762" cy="6889750"/>
          </a:xfrm>
          <a:custGeom>
            <a:avLst/>
            <a:gdLst>
              <a:gd name="connsiteX0" fmla="*/ 4435965 w 11180963"/>
              <a:gd name="connsiteY0" fmla="*/ 0 h 6889953"/>
              <a:gd name="connsiteX1" fmla="*/ 6744999 w 11180963"/>
              <a:gd name="connsiteY1" fmla="*/ 0 h 6889953"/>
              <a:gd name="connsiteX2" fmla="*/ 11180963 w 11180963"/>
              <a:gd name="connsiteY2" fmla="*/ 4435966 h 6889953"/>
              <a:gd name="connsiteX3" fmla="*/ 8726976 w 11180963"/>
              <a:gd name="connsiteY3" fmla="*/ 6889953 h 6889953"/>
              <a:gd name="connsiteX4" fmla="*/ 2453989 w 11180963"/>
              <a:gd name="connsiteY4" fmla="*/ 6889953 h 6889953"/>
              <a:gd name="connsiteX5" fmla="*/ 0 w 11180963"/>
              <a:gd name="connsiteY5" fmla="*/ 4435966 h 688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80963" h="6889953">
                <a:moveTo>
                  <a:pt x="4435965" y="0"/>
                </a:moveTo>
                <a:lnTo>
                  <a:pt x="6744999" y="0"/>
                </a:lnTo>
                <a:lnTo>
                  <a:pt x="11180963" y="4435966"/>
                </a:lnTo>
                <a:lnTo>
                  <a:pt x="8726976" y="6889953"/>
                </a:lnTo>
                <a:lnTo>
                  <a:pt x="2453989" y="6889953"/>
                </a:lnTo>
                <a:lnTo>
                  <a:pt x="0" y="44359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075" name="组合 128"/>
          <p:cNvGrpSpPr>
            <a:grpSpLocks/>
          </p:cNvGrpSpPr>
          <p:nvPr/>
        </p:nvGrpSpPr>
        <p:grpSpPr bwMode="auto">
          <a:xfrm>
            <a:off x="1309688" y="1646238"/>
            <a:ext cx="1436687" cy="2566987"/>
            <a:chOff x="1336676" y="2081213"/>
            <a:chExt cx="1436686" cy="2566987"/>
          </a:xfrm>
        </p:grpSpPr>
        <p:sp>
          <p:nvSpPr>
            <p:cNvPr id="3201" name="Freeform 10"/>
            <p:cNvSpPr>
              <a:spLocks/>
            </p:cNvSpPr>
            <p:nvPr/>
          </p:nvSpPr>
          <p:spPr bwMode="auto">
            <a:xfrm>
              <a:off x="1336676" y="2579688"/>
              <a:ext cx="247650" cy="479425"/>
            </a:xfrm>
            <a:custGeom>
              <a:avLst/>
              <a:gdLst>
                <a:gd name="T0" fmla="*/ 499749796 w 94"/>
                <a:gd name="T1" fmla="*/ 222050167 h 182"/>
                <a:gd name="T2" fmla="*/ 222110435 w 94"/>
                <a:gd name="T3" fmla="*/ 27756600 h 182"/>
                <a:gd name="T4" fmla="*/ 27763146 w 94"/>
                <a:gd name="T5" fmla="*/ 305317333 h 182"/>
                <a:gd name="T6" fmla="*/ 152702571 w 94"/>
                <a:gd name="T7" fmla="*/ 1040852749 h 182"/>
                <a:gd name="T8" fmla="*/ 430341932 w 94"/>
                <a:gd name="T9" fmla="*/ 1242084807 h 182"/>
                <a:gd name="T10" fmla="*/ 624689221 w 94"/>
                <a:gd name="T11" fmla="*/ 957585582 h 182"/>
                <a:gd name="T12" fmla="*/ 499749796 w 94"/>
                <a:gd name="T13" fmla="*/ 222050167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4" h="182">
                  <a:moveTo>
                    <a:pt x="72" y="32"/>
                  </a:moveTo>
                  <a:cubicBezTo>
                    <a:pt x="69" y="13"/>
                    <a:pt x="51" y="0"/>
                    <a:pt x="32" y="4"/>
                  </a:cubicBezTo>
                  <a:cubicBezTo>
                    <a:pt x="13" y="7"/>
                    <a:pt x="0" y="25"/>
                    <a:pt x="4" y="44"/>
                  </a:cubicBezTo>
                  <a:cubicBezTo>
                    <a:pt x="22" y="150"/>
                    <a:pt x="22" y="150"/>
                    <a:pt x="22" y="150"/>
                  </a:cubicBezTo>
                  <a:cubicBezTo>
                    <a:pt x="25" y="169"/>
                    <a:pt x="43" y="182"/>
                    <a:pt x="62" y="179"/>
                  </a:cubicBezTo>
                  <a:cubicBezTo>
                    <a:pt x="81" y="175"/>
                    <a:pt x="94" y="157"/>
                    <a:pt x="90" y="138"/>
                  </a:cubicBezTo>
                  <a:lnTo>
                    <a:pt x="72" y="32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2" name="Freeform 11"/>
            <p:cNvSpPr>
              <a:spLocks/>
            </p:cNvSpPr>
            <p:nvPr/>
          </p:nvSpPr>
          <p:spPr bwMode="auto">
            <a:xfrm>
              <a:off x="1368425" y="2795588"/>
              <a:ext cx="442912" cy="1555750"/>
            </a:xfrm>
            <a:custGeom>
              <a:avLst/>
              <a:gdLst>
                <a:gd name="T0" fmla="*/ 703122006 w 279"/>
                <a:gd name="T1" fmla="*/ 2147483646 h 980"/>
                <a:gd name="T2" fmla="*/ 418345465 w 279"/>
                <a:gd name="T3" fmla="*/ 2147483646 h 980"/>
                <a:gd name="T4" fmla="*/ 0 w 279"/>
                <a:gd name="T5" fmla="*/ 50403125 h 980"/>
                <a:gd name="T6" fmla="*/ 289816848 w 279"/>
                <a:gd name="T7" fmla="*/ 0 h 980"/>
                <a:gd name="T8" fmla="*/ 703122006 w 279"/>
                <a:gd name="T9" fmla="*/ 2147483646 h 9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9" h="980">
                  <a:moveTo>
                    <a:pt x="279" y="960"/>
                  </a:moveTo>
                  <a:lnTo>
                    <a:pt x="166" y="980"/>
                  </a:lnTo>
                  <a:lnTo>
                    <a:pt x="0" y="20"/>
                  </a:lnTo>
                  <a:lnTo>
                    <a:pt x="115" y="0"/>
                  </a:lnTo>
                  <a:lnTo>
                    <a:pt x="279" y="960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3" name="Freeform 12"/>
            <p:cNvSpPr>
              <a:spLocks/>
            </p:cNvSpPr>
            <p:nvPr/>
          </p:nvSpPr>
          <p:spPr bwMode="auto">
            <a:xfrm>
              <a:off x="1631950" y="4319588"/>
              <a:ext cx="179387" cy="220663"/>
            </a:xfrm>
            <a:custGeom>
              <a:avLst/>
              <a:gdLst>
                <a:gd name="T0" fmla="*/ 284776069 w 113"/>
                <a:gd name="T1" fmla="*/ 0 h 139"/>
                <a:gd name="T2" fmla="*/ 0 w 113"/>
                <a:gd name="T3" fmla="*/ 50403239 h 139"/>
                <a:gd name="T4" fmla="*/ 146168655 w 113"/>
                <a:gd name="T5" fmla="*/ 350303306 h 139"/>
                <a:gd name="T6" fmla="*/ 246974624 w 113"/>
                <a:gd name="T7" fmla="*/ 335182334 h 139"/>
                <a:gd name="T8" fmla="*/ 284776069 w 113"/>
                <a:gd name="T9" fmla="*/ 0 h 1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3" h="139">
                  <a:moveTo>
                    <a:pt x="113" y="0"/>
                  </a:moveTo>
                  <a:lnTo>
                    <a:pt x="0" y="20"/>
                  </a:lnTo>
                  <a:lnTo>
                    <a:pt x="58" y="139"/>
                  </a:lnTo>
                  <a:lnTo>
                    <a:pt x="98" y="13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4" name="Freeform 13"/>
            <p:cNvSpPr>
              <a:spLocks/>
            </p:cNvSpPr>
            <p:nvPr/>
          </p:nvSpPr>
          <p:spPr bwMode="auto">
            <a:xfrm>
              <a:off x="1724025" y="4530725"/>
              <a:ext cx="63500" cy="117475"/>
            </a:xfrm>
            <a:custGeom>
              <a:avLst/>
              <a:gdLst>
                <a:gd name="T0" fmla="*/ 100806250 w 40"/>
                <a:gd name="T1" fmla="*/ 0 h 74"/>
                <a:gd name="T2" fmla="*/ 0 w 40"/>
                <a:gd name="T3" fmla="*/ 15120938 h 74"/>
                <a:gd name="T4" fmla="*/ 80645000 w 40"/>
                <a:gd name="T5" fmla="*/ 186491563 h 74"/>
                <a:gd name="T6" fmla="*/ 100806250 w 40"/>
                <a:gd name="T7" fmla="*/ 0 h 7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" h="74">
                  <a:moveTo>
                    <a:pt x="40" y="0"/>
                  </a:moveTo>
                  <a:lnTo>
                    <a:pt x="0" y="6"/>
                  </a:lnTo>
                  <a:lnTo>
                    <a:pt x="32" y="7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5" name="Freeform 14"/>
            <p:cNvSpPr>
              <a:spLocks/>
            </p:cNvSpPr>
            <p:nvPr/>
          </p:nvSpPr>
          <p:spPr bwMode="auto">
            <a:xfrm>
              <a:off x="1368425" y="2795588"/>
              <a:ext cx="195262" cy="117475"/>
            </a:xfrm>
            <a:custGeom>
              <a:avLst/>
              <a:gdLst>
                <a:gd name="T0" fmla="*/ 309977631 w 123"/>
                <a:gd name="T1" fmla="*/ 141128750 h 74"/>
                <a:gd name="T2" fmla="*/ 25201498 w 123"/>
                <a:gd name="T3" fmla="*/ 186491563 h 74"/>
                <a:gd name="T4" fmla="*/ 0 w 123"/>
                <a:gd name="T5" fmla="*/ 50403125 h 74"/>
                <a:gd name="T6" fmla="*/ 289816433 w 123"/>
                <a:gd name="T7" fmla="*/ 0 h 74"/>
                <a:gd name="T8" fmla="*/ 309977631 w 123"/>
                <a:gd name="T9" fmla="*/ 14112875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3" h="74">
                  <a:moveTo>
                    <a:pt x="123" y="56"/>
                  </a:moveTo>
                  <a:lnTo>
                    <a:pt x="10" y="74"/>
                  </a:lnTo>
                  <a:lnTo>
                    <a:pt x="0" y="20"/>
                  </a:lnTo>
                  <a:lnTo>
                    <a:pt x="115" y="0"/>
                  </a:lnTo>
                  <a:lnTo>
                    <a:pt x="123" y="56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6" name="Freeform 41"/>
            <p:cNvSpPr>
              <a:spLocks/>
            </p:cNvSpPr>
            <p:nvPr/>
          </p:nvSpPr>
          <p:spPr bwMode="auto">
            <a:xfrm>
              <a:off x="1893888" y="2768600"/>
              <a:ext cx="566737" cy="285750"/>
            </a:xfrm>
            <a:custGeom>
              <a:avLst/>
              <a:gdLst>
                <a:gd name="T0" fmla="*/ 1188181254 w 215"/>
                <a:gd name="T1" fmla="*/ 693044292 h 108"/>
                <a:gd name="T2" fmla="*/ 1313250884 w 215"/>
                <a:gd name="T3" fmla="*/ 658039917 h 108"/>
                <a:gd name="T4" fmla="*/ 1417477773 w 215"/>
                <a:gd name="T5" fmla="*/ 567036479 h 108"/>
                <a:gd name="T6" fmla="*/ 1480013906 w 215"/>
                <a:gd name="T7" fmla="*/ 455027771 h 108"/>
                <a:gd name="T8" fmla="*/ 1493910824 w 215"/>
                <a:gd name="T9" fmla="*/ 315020854 h 108"/>
                <a:gd name="T10" fmla="*/ 1452220069 w 215"/>
                <a:gd name="T11" fmla="*/ 182012167 h 108"/>
                <a:gd name="T12" fmla="*/ 1361890099 w 215"/>
                <a:gd name="T13" fmla="*/ 84005208 h 108"/>
                <a:gd name="T14" fmla="*/ 1250714751 w 215"/>
                <a:gd name="T15" fmla="*/ 21002625 h 108"/>
                <a:gd name="T16" fmla="*/ 1111748203 w 215"/>
                <a:gd name="T17" fmla="*/ 7000875 h 108"/>
                <a:gd name="T18" fmla="*/ 243196073 w 215"/>
                <a:gd name="T19" fmla="*/ 98006958 h 108"/>
                <a:gd name="T20" fmla="*/ 62536133 w 215"/>
                <a:gd name="T21" fmla="*/ 203012146 h 108"/>
                <a:gd name="T22" fmla="*/ 6948459 w 215"/>
                <a:gd name="T23" fmla="*/ 392025188 h 108"/>
                <a:gd name="T24" fmla="*/ 104226888 w 215"/>
                <a:gd name="T25" fmla="*/ 567036479 h 108"/>
                <a:gd name="T26" fmla="*/ 305729570 w 215"/>
                <a:gd name="T27" fmla="*/ 630039063 h 108"/>
                <a:gd name="T28" fmla="*/ 806015997 w 215"/>
                <a:gd name="T29" fmla="*/ 574034708 h 108"/>
                <a:gd name="T30" fmla="*/ 938036723 w 215"/>
                <a:gd name="T31" fmla="*/ 511032125 h 108"/>
                <a:gd name="T32" fmla="*/ 986675937 w 215"/>
                <a:gd name="T33" fmla="*/ 378023438 h 108"/>
                <a:gd name="T34" fmla="*/ 917191345 w 215"/>
                <a:gd name="T35" fmla="*/ 245014750 h 108"/>
                <a:gd name="T36" fmla="*/ 771273701 w 215"/>
                <a:gd name="T37" fmla="*/ 210013021 h 108"/>
                <a:gd name="T38" fmla="*/ 576719479 w 215"/>
                <a:gd name="T39" fmla="*/ 231015646 h 108"/>
                <a:gd name="T40" fmla="*/ 590616398 w 215"/>
                <a:gd name="T41" fmla="*/ 336020833 h 108"/>
                <a:gd name="T42" fmla="*/ 673997908 w 215"/>
                <a:gd name="T43" fmla="*/ 322019083 h 108"/>
                <a:gd name="T44" fmla="*/ 778222161 w 215"/>
                <a:gd name="T45" fmla="*/ 315020854 h 108"/>
                <a:gd name="T46" fmla="*/ 875500590 w 215"/>
                <a:gd name="T47" fmla="*/ 385024313 h 108"/>
                <a:gd name="T48" fmla="*/ 799067538 w 215"/>
                <a:gd name="T49" fmla="*/ 469029521 h 108"/>
                <a:gd name="T50" fmla="*/ 284884192 w 215"/>
                <a:gd name="T51" fmla="*/ 525033875 h 108"/>
                <a:gd name="T52" fmla="*/ 173711480 w 215"/>
                <a:gd name="T53" fmla="*/ 490029500 h 108"/>
                <a:gd name="T54" fmla="*/ 111175347 w 215"/>
                <a:gd name="T55" fmla="*/ 392025188 h 108"/>
                <a:gd name="T56" fmla="*/ 111175347 w 215"/>
                <a:gd name="T57" fmla="*/ 378023438 h 108"/>
                <a:gd name="T58" fmla="*/ 145917644 w 215"/>
                <a:gd name="T59" fmla="*/ 266017375 h 108"/>
                <a:gd name="T60" fmla="*/ 250141896 w 215"/>
                <a:gd name="T61" fmla="*/ 210013021 h 108"/>
                <a:gd name="T62" fmla="*/ 257090355 w 215"/>
                <a:gd name="T63" fmla="*/ 203012146 h 108"/>
                <a:gd name="T64" fmla="*/ 1132593581 w 215"/>
                <a:gd name="T65" fmla="*/ 112006063 h 108"/>
                <a:gd name="T66" fmla="*/ 1153438958 w 215"/>
                <a:gd name="T67" fmla="*/ 112006063 h 108"/>
                <a:gd name="T68" fmla="*/ 1299353966 w 215"/>
                <a:gd name="T69" fmla="*/ 168010417 h 108"/>
                <a:gd name="T70" fmla="*/ 1389683936 w 215"/>
                <a:gd name="T71" fmla="*/ 329019958 h 108"/>
                <a:gd name="T72" fmla="*/ 1334096262 w 215"/>
                <a:gd name="T73" fmla="*/ 504031250 h 108"/>
                <a:gd name="T74" fmla="*/ 1174284336 w 215"/>
                <a:gd name="T75" fmla="*/ 588036458 h 108"/>
                <a:gd name="T76" fmla="*/ 632307153 w 215"/>
                <a:gd name="T77" fmla="*/ 651041688 h 108"/>
                <a:gd name="T78" fmla="*/ 639255612 w 215"/>
                <a:gd name="T79" fmla="*/ 756046875 h 108"/>
                <a:gd name="T80" fmla="*/ 1188181254 w 215"/>
                <a:gd name="T81" fmla="*/ 693044292 h 10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5" h="108">
                  <a:moveTo>
                    <a:pt x="171" y="99"/>
                  </a:moveTo>
                  <a:cubicBezTo>
                    <a:pt x="177" y="99"/>
                    <a:pt x="184" y="97"/>
                    <a:pt x="189" y="94"/>
                  </a:cubicBezTo>
                  <a:cubicBezTo>
                    <a:pt x="195" y="90"/>
                    <a:pt x="200" y="86"/>
                    <a:pt x="204" y="81"/>
                  </a:cubicBezTo>
                  <a:cubicBezTo>
                    <a:pt x="208" y="76"/>
                    <a:pt x="211" y="71"/>
                    <a:pt x="213" y="65"/>
                  </a:cubicBezTo>
                  <a:cubicBezTo>
                    <a:pt x="215" y="58"/>
                    <a:pt x="215" y="52"/>
                    <a:pt x="215" y="45"/>
                  </a:cubicBezTo>
                  <a:cubicBezTo>
                    <a:pt x="214" y="38"/>
                    <a:pt x="212" y="32"/>
                    <a:pt x="209" y="26"/>
                  </a:cubicBezTo>
                  <a:cubicBezTo>
                    <a:pt x="206" y="21"/>
                    <a:pt x="201" y="16"/>
                    <a:pt x="196" y="12"/>
                  </a:cubicBezTo>
                  <a:cubicBezTo>
                    <a:pt x="191" y="8"/>
                    <a:pt x="186" y="5"/>
                    <a:pt x="180" y="3"/>
                  </a:cubicBezTo>
                  <a:cubicBezTo>
                    <a:pt x="173" y="1"/>
                    <a:pt x="167" y="0"/>
                    <a:pt x="160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25" y="15"/>
                    <a:pt x="16" y="20"/>
                    <a:pt x="9" y="29"/>
                  </a:cubicBezTo>
                  <a:cubicBezTo>
                    <a:pt x="3" y="36"/>
                    <a:pt x="0" y="46"/>
                    <a:pt x="1" y="56"/>
                  </a:cubicBezTo>
                  <a:cubicBezTo>
                    <a:pt x="2" y="66"/>
                    <a:pt x="7" y="75"/>
                    <a:pt x="15" y="81"/>
                  </a:cubicBezTo>
                  <a:cubicBezTo>
                    <a:pt x="23" y="88"/>
                    <a:pt x="33" y="91"/>
                    <a:pt x="44" y="90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24" y="81"/>
                    <a:pt x="131" y="78"/>
                    <a:pt x="135" y="73"/>
                  </a:cubicBezTo>
                  <a:cubicBezTo>
                    <a:pt x="140" y="67"/>
                    <a:pt x="142" y="61"/>
                    <a:pt x="142" y="54"/>
                  </a:cubicBezTo>
                  <a:cubicBezTo>
                    <a:pt x="141" y="47"/>
                    <a:pt x="138" y="40"/>
                    <a:pt x="132" y="35"/>
                  </a:cubicBezTo>
                  <a:cubicBezTo>
                    <a:pt x="127" y="31"/>
                    <a:pt x="119" y="29"/>
                    <a:pt x="111" y="30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5" y="46"/>
                    <a:pt x="112" y="45"/>
                    <a:pt x="112" y="45"/>
                  </a:cubicBezTo>
                  <a:cubicBezTo>
                    <a:pt x="121" y="44"/>
                    <a:pt x="126" y="49"/>
                    <a:pt x="126" y="55"/>
                  </a:cubicBezTo>
                  <a:cubicBezTo>
                    <a:pt x="126" y="60"/>
                    <a:pt x="123" y="66"/>
                    <a:pt x="115" y="67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35" y="75"/>
                    <a:pt x="30" y="74"/>
                    <a:pt x="25" y="70"/>
                  </a:cubicBezTo>
                  <a:cubicBezTo>
                    <a:pt x="20" y="66"/>
                    <a:pt x="17" y="61"/>
                    <a:pt x="16" y="56"/>
                  </a:cubicBezTo>
                  <a:cubicBezTo>
                    <a:pt x="16" y="55"/>
                    <a:pt x="16" y="55"/>
                    <a:pt x="16" y="54"/>
                  </a:cubicBezTo>
                  <a:cubicBezTo>
                    <a:pt x="15" y="49"/>
                    <a:pt x="17" y="43"/>
                    <a:pt x="21" y="38"/>
                  </a:cubicBezTo>
                  <a:cubicBezTo>
                    <a:pt x="25" y="34"/>
                    <a:pt x="31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4" y="16"/>
                    <a:pt x="165" y="16"/>
                    <a:pt x="166" y="16"/>
                  </a:cubicBezTo>
                  <a:cubicBezTo>
                    <a:pt x="173" y="16"/>
                    <a:pt x="181" y="19"/>
                    <a:pt x="187" y="24"/>
                  </a:cubicBezTo>
                  <a:cubicBezTo>
                    <a:pt x="194" y="30"/>
                    <a:pt x="199" y="38"/>
                    <a:pt x="200" y="47"/>
                  </a:cubicBezTo>
                  <a:cubicBezTo>
                    <a:pt x="201" y="56"/>
                    <a:pt x="198" y="65"/>
                    <a:pt x="192" y="72"/>
                  </a:cubicBezTo>
                  <a:cubicBezTo>
                    <a:pt x="186" y="79"/>
                    <a:pt x="178" y="84"/>
                    <a:pt x="169" y="84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2" y="108"/>
                    <a:pt x="92" y="108"/>
                    <a:pt x="92" y="108"/>
                  </a:cubicBezTo>
                  <a:lnTo>
                    <a:pt x="171" y="99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7" name="Freeform 42"/>
            <p:cNvSpPr>
              <a:spLocks/>
            </p:cNvSpPr>
            <p:nvPr/>
          </p:nvSpPr>
          <p:spPr bwMode="auto">
            <a:xfrm>
              <a:off x="1822450" y="2081213"/>
              <a:ext cx="400050" cy="523875"/>
            </a:xfrm>
            <a:custGeom>
              <a:avLst/>
              <a:gdLst>
                <a:gd name="T0" fmla="*/ 519520195 w 152"/>
                <a:gd name="T1" fmla="*/ 1323679438 h 199"/>
                <a:gd name="T2" fmla="*/ 644204200 w 152"/>
                <a:gd name="T3" fmla="*/ 1372189210 h 199"/>
                <a:gd name="T4" fmla="*/ 775818018 w 152"/>
                <a:gd name="T5" fmla="*/ 1365260371 h 199"/>
                <a:gd name="T6" fmla="*/ 900502022 w 152"/>
                <a:gd name="T7" fmla="*/ 1316747966 h 199"/>
                <a:gd name="T8" fmla="*/ 997479933 w 152"/>
                <a:gd name="T9" fmla="*/ 1212794318 h 199"/>
                <a:gd name="T10" fmla="*/ 1045967572 w 152"/>
                <a:gd name="T11" fmla="*/ 1094980359 h 199"/>
                <a:gd name="T12" fmla="*/ 1039040390 w 152"/>
                <a:gd name="T13" fmla="*/ 963306089 h 199"/>
                <a:gd name="T14" fmla="*/ 983625569 w 152"/>
                <a:gd name="T15" fmla="*/ 838560658 h 199"/>
                <a:gd name="T16" fmla="*/ 491811469 w 152"/>
                <a:gd name="T17" fmla="*/ 124745431 h 199"/>
                <a:gd name="T18" fmla="*/ 318639825 w 152"/>
                <a:gd name="T19" fmla="*/ 13860311 h 199"/>
                <a:gd name="T20" fmla="*/ 117756823 w 152"/>
                <a:gd name="T21" fmla="*/ 55441244 h 199"/>
                <a:gd name="T22" fmla="*/ 13854363 w 152"/>
                <a:gd name="T23" fmla="*/ 221767607 h 199"/>
                <a:gd name="T24" fmla="*/ 62342002 w 152"/>
                <a:gd name="T25" fmla="*/ 422746065 h 199"/>
                <a:gd name="T26" fmla="*/ 346345919 w 152"/>
                <a:gd name="T27" fmla="*/ 838560658 h 199"/>
                <a:gd name="T28" fmla="*/ 471032556 w 152"/>
                <a:gd name="T29" fmla="*/ 921725156 h 199"/>
                <a:gd name="T30" fmla="*/ 512593013 w 152"/>
                <a:gd name="T31" fmla="*/ 928653995 h 199"/>
                <a:gd name="T32" fmla="*/ 685767289 w 152"/>
                <a:gd name="T33" fmla="*/ 783119414 h 199"/>
                <a:gd name="T34" fmla="*/ 644204200 w 152"/>
                <a:gd name="T35" fmla="*/ 630653361 h 199"/>
                <a:gd name="T36" fmla="*/ 540301740 w 152"/>
                <a:gd name="T37" fmla="*/ 471258469 h 199"/>
                <a:gd name="T38" fmla="*/ 450251011 w 152"/>
                <a:gd name="T39" fmla="*/ 533628552 h 199"/>
                <a:gd name="T40" fmla="*/ 512593013 w 152"/>
                <a:gd name="T41" fmla="*/ 623721889 h 199"/>
                <a:gd name="T42" fmla="*/ 561083285 w 152"/>
                <a:gd name="T43" fmla="*/ 693026077 h 199"/>
                <a:gd name="T44" fmla="*/ 568007834 w 152"/>
                <a:gd name="T45" fmla="*/ 776187942 h 199"/>
                <a:gd name="T46" fmla="*/ 505665832 w 152"/>
                <a:gd name="T47" fmla="*/ 817768875 h 199"/>
                <a:gd name="T48" fmla="*/ 436396648 w 152"/>
                <a:gd name="T49" fmla="*/ 783119414 h 199"/>
                <a:gd name="T50" fmla="*/ 138538368 w 152"/>
                <a:gd name="T51" fmla="*/ 360373349 h 199"/>
                <a:gd name="T52" fmla="*/ 117756823 w 152"/>
                <a:gd name="T53" fmla="*/ 242559390 h 199"/>
                <a:gd name="T54" fmla="*/ 173174276 w 152"/>
                <a:gd name="T55" fmla="*/ 145534581 h 199"/>
                <a:gd name="T56" fmla="*/ 180101457 w 152"/>
                <a:gd name="T57" fmla="*/ 138605742 h 199"/>
                <a:gd name="T58" fmla="*/ 297858280 w 152"/>
                <a:gd name="T59" fmla="*/ 117813959 h 199"/>
                <a:gd name="T60" fmla="*/ 401763372 w 152"/>
                <a:gd name="T61" fmla="*/ 180186675 h 199"/>
                <a:gd name="T62" fmla="*/ 907429204 w 152"/>
                <a:gd name="T63" fmla="*/ 900933373 h 199"/>
                <a:gd name="T64" fmla="*/ 942062480 w 152"/>
                <a:gd name="T65" fmla="*/ 1081120048 h 199"/>
                <a:gd name="T66" fmla="*/ 845087202 w 152"/>
                <a:gd name="T67" fmla="*/ 1226654629 h 199"/>
                <a:gd name="T68" fmla="*/ 664985744 w 152"/>
                <a:gd name="T69" fmla="*/ 1268235562 h 199"/>
                <a:gd name="T70" fmla="*/ 512593013 w 152"/>
                <a:gd name="T71" fmla="*/ 1171213385 h 199"/>
                <a:gd name="T72" fmla="*/ 193953188 w 152"/>
                <a:gd name="T73" fmla="*/ 720746698 h 199"/>
                <a:gd name="T74" fmla="*/ 110832273 w 152"/>
                <a:gd name="T75" fmla="*/ 783119414 h 199"/>
                <a:gd name="T76" fmla="*/ 422542285 w 152"/>
                <a:gd name="T77" fmla="*/ 1226654629 h 199"/>
                <a:gd name="T78" fmla="*/ 519520195 w 152"/>
                <a:gd name="T79" fmla="*/ 1323679438 h 19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52" h="199">
                  <a:moveTo>
                    <a:pt x="75" y="191"/>
                  </a:moveTo>
                  <a:cubicBezTo>
                    <a:pt x="81" y="194"/>
                    <a:pt x="87" y="197"/>
                    <a:pt x="93" y="198"/>
                  </a:cubicBezTo>
                  <a:cubicBezTo>
                    <a:pt x="99" y="199"/>
                    <a:pt x="106" y="199"/>
                    <a:pt x="112" y="197"/>
                  </a:cubicBezTo>
                  <a:cubicBezTo>
                    <a:pt x="118" y="196"/>
                    <a:pt x="125" y="193"/>
                    <a:pt x="130" y="190"/>
                  </a:cubicBezTo>
                  <a:cubicBezTo>
                    <a:pt x="136" y="186"/>
                    <a:pt x="140" y="181"/>
                    <a:pt x="144" y="175"/>
                  </a:cubicBezTo>
                  <a:cubicBezTo>
                    <a:pt x="147" y="170"/>
                    <a:pt x="149" y="164"/>
                    <a:pt x="151" y="158"/>
                  </a:cubicBezTo>
                  <a:cubicBezTo>
                    <a:pt x="152" y="151"/>
                    <a:pt x="152" y="145"/>
                    <a:pt x="150" y="139"/>
                  </a:cubicBezTo>
                  <a:cubicBezTo>
                    <a:pt x="149" y="132"/>
                    <a:pt x="146" y="126"/>
                    <a:pt x="142" y="121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5" y="9"/>
                    <a:pt x="56" y="4"/>
                    <a:pt x="46" y="2"/>
                  </a:cubicBezTo>
                  <a:cubicBezTo>
                    <a:pt x="36" y="0"/>
                    <a:pt x="25" y="2"/>
                    <a:pt x="17" y="8"/>
                  </a:cubicBezTo>
                  <a:cubicBezTo>
                    <a:pt x="9" y="13"/>
                    <a:pt x="4" y="22"/>
                    <a:pt x="2" y="32"/>
                  </a:cubicBezTo>
                  <a:cubicBezTo>
                    <a:pt x="0" y="42"/>
                    <a:pt x="3" y="53"/>
                    <a:pt x="9" y="61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5" y="128"/>
                    <a:pt x="61" y="132"/>
                    <a:pt x="68" y="133"/>
                  </a:cubicBezTo>
                  <a:cubicBezTo>
                    <a:pt x="70" y="134"/>
                    <a:pt x="72" y="134"/>
                    <a:pt x="74" y="134"/>
                  </a:cubicBezTo>
                  <a:cubicBezTo>
                    <a:pt x="86" y="134"/>
                    <a:pt x="97" y="125"/>
                    <a:pt x="99" y="113"/>
                  </a:cubicBezTo>
                  <a:cubicBezTo>
                    <a:pt x="100" y="105"/>
                    <a:pt x="98" y="98"/>
                    <a:pt x="93" y="91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8" y="95"/>
                    <a:pt x="81" y="100"/>
                    <a:pt x="81" y="100"/>
                  </a:cubicBezTo>
                  <a:cubicBezTo>
                    <a:pt x="84" y="104"/>
                    <a:pt x="84" y="109"/>
                    <a:pt x="82" y="112"/>
                  </a:cubicBezTo>
                  <a:cubicBezTo>
                    <a:pt x="81" y="116"/>
                    <a:pt x="77" y="118"/>
                    <a:pt x="73" y="118"/>
                  </a:cubicBezTo>
                  <a:cubicBezTo>
                    <a:pt x="69" y="118"/>
                    <a:pt x="65" y="116"/>
                    <a:pt x="63" y="113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7" y="47"/>
                    <a:pt x="16" y="41"/>
                    <a:pt x="17" y="35"/>
                  </a:cubicBezTo>
                  <a:cubicBezTo>
                    <a:pt x="18" y="30"/>
                    <a:pt x="21" y="24"/>
                    <a:pt x="25" y="21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31" y="17"/>
                    <a:pt x="37" y="16"/>
                    <a:pt x="43" y="17"/>
                  </a:cubicBezTo>
                  <a:cubicBezTo>
                    <a:pt x="49" y="18"/>
                    <a:pt x="54" y="21"/>
                    <a:pt x="58" y="26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6" y="138"/>
                    <a:pt x="137" y="147"/>
                    <a:pt x="136" y="156"/>
                  </a:cubicBezTo>
                  <a:cubicBezTo>
                    <a:pt x="134" y="164"/>
                    <a:pt x="129" y="172"/>
                    <a:pt x="122" y="177"/>
                  </a:cubicBezTo>
                  <a:cubicBezTo>
                    <a:pt x="114" y="182"/>
                    <a:pt x="105" y="185"/>
                    <a:pt x="96" y="183"/>
                  </a:cubicBezTo>
                  <a:cubicBezTo>
                    <a:pt x="87" y="181"/>
                    <a:pt x="79" y="176"/>
                    <a:pt x="74" y="169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5" y="183"/>
                    <a:pt x="70" y="187"/>
                    <a:pt x="75" y="191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8" name="Freeform 43"/>
            <p:cNvSpPr>
              <a:spLocks/>
            </p:cNvSpPr>
            <p:nvPr/>
          </p:nvSpPr>
          <p:spPr bwMode="auto">
            <a:xfrm>
              <a:off x="2301875" y="2249488"/>
              <a:ext cx="471487" cy="463550"/>
            </a:xfrm>
            <a:custGeom>
              <a:avLst/>
              <a:gdLst>
                <a:gd name="T0" fmla="*/ 1158643743 w 179"/>
                <a:gd name="T1" fmla="*/ 568828526 h 176"/>
                <a:gd name="T2" fmla="*/ 1228023451 w 179"/>
                <a:gd name="T3" fmla="*/ 450899826 h 176"/>
                <a:gd name="T4" fmla="*/ 1241899392 w 179"/>
                <a:gd name="T5" fmla="*/ 319098865 h 176"/>
                <a:gd name="T6" fmla="*/ 1207209538 w 179"/>
                <a:gd name="T7" fmla="*/ 194235351 h 176"/>
                <a:gd name="T8" fmla="*/ 1123953890 w 179"/>
                <a:gd name="T9" fmla="*/ 83244098 h 176"/>
                <a:gd name="T10" fmla="*/ 1006008388 w 179"/>
                <a:gd name="T11" fmla="*/ 20809708 h 176"/>
                <a:gd name="T12" fmla="*/ 895000856 w 179"/>
                <a:gd name="T13" fmla="*/ 0 h 176"/>
                <a:gd name="T14" fmla="*/ 874186944 w 179"/>
                <a:gd name="T15" fmla="*/ 0 h 176"/>
                <a:gd name="T16" fmla="*/ 749303471 w 179"/>
                <a:gd name="T17" fmla="*/ 34684602 h 176"/>
                <a:gd name="T18" fmla="*/ 638295940 w 179"/>
                <a:gd name="T19" fmla="*/ 117928700 h 176"/>
                <a:gd name="T20" fmla="*/ 69379707 w 179"/>
                <a:gd name="T21" fmla="*/ 776936138 h 176"/>
                <a:gd name="T22" fmla="*/ 6937971 w 179"/>
                <a:gd name="T23" fmla="*/ 971171489 h 176"/>
                <a:gd name="T24" fmla="*/ 90193619 w 179"/>
                <a:gd name="T25" fmla="*/ 1151531947 h 176"/>
                <a:gd name="T26" fmla="*/ 284456799 w 179"/>
                <a:gd name="T27" fmla="*/ 1213963703 h 176"/>
                <a:gd name="T28" fmla="*/ 464844038 w 179"/>
                <a:gd name="T29" fmla="*/ 1123784792 h 176"/>
                <a:gd name="T30" fmla="*/ 797869266 w 179"/>
                <a:gd name="T31" fmla="*/ 735316723 h 176"/>
                <a:gd name="T32" fmla="*/ 853373032 w 179"/>
                <a:gd name="T33" fmla="*/ 603513128 h 176"/>
                <a:gd name="T34" fmla="*/ 659109852 w 179"/>
                <a:gd name="T35" fmla="*/ 430090118 h 176"/>
                <a:gd name="T36" fmla="*/ 527285774 w 179"/>
                <a:gd name="T37" fmla="*/ 499459322 h 176"/>
                <a:gd name="T38" fmla="*/ 395464331 w 179"/>
                <a:gd name="T39" fmla="*/ 645135177 h 176"/>
                <a:gd name="T40" fmla="*/ 478719979 w 179"/>
                <a:gd name="T41" fmla="*/ 714504381 h 176"/>
                <a:gd name="T42" fmla="*/ 603603452 w 179"/>
                <a:gd name="T43" fmla="*/ 568828526 h 176"/>
                <a:gd name="T44" fmla="*/ 666047823 w 179"/>
                <a:gd name="T45" fmla="*/ 534143924 h 176"/>
                <a:gd name="T46" fmla="*/ 735427530 w 179"/>
                <a:gd name="T47" fmla="*/ 582703420 h 176"/>
                <a:gd name="T48" fmla="*/ 721551588 w 179"/>
                <a:gd name="T49" fmla="*/ 665944885 h 176"/>
                <a:gd name="T50" fmla="*/ 381588389 w 179"/>
                <a:gd name="T51" fmla="*/ 1061350401 h 176"/>
                <a:gd name="T52" fmla="*/ 277518829 w 179"/>
                <a:gd name="T53" fmla="*/ 1109909897 h 176"/>
                <a:gd name="T54" fmla="*/ 166511297 w 179"/>
                <a:gd name="T55" fmla="*/ 1082162743 h 176"/>
                <a:gd name="T56" fmla="*/ 159573326 w 179"/>
                <a:gd name="T57" fmla="*/ 1075225295 h 176"/>
                <a:gd name="T58" fmla="*/ 111007531 w 179"/>
                <a:gd name="T59" fmla="*/ 964234042 h 176"/>
                <a:gd name="T60" fmla="*/ 145697385 w 179"/>
                <a:gd name="T61" fmla="*/ 853242789 h 176"/>
                <a:gd name="T62" fmla="*/ 721551588 w 179"/>
                <a:gd name="T63" fmla="*/ 180360457 h 176"/>
                <a:gd name="T64" fmla="*/ 888062886 w 179"/>
                <a:gd name="T65" fmla="*/ 104053806 h 176"/>
                <a:gd name="T66" fmla="*/ 1054574183 w 179"/>
                <a:gd name="T67" fmla="*/ 166485563 h 176"/>
                <a:gd name="T68" fmla="*/ 1137829831 w 179"/>
                <a:gd name="T69" fmla="*/ 326036312 h 176"/>
                <a:gd name="T70" fmla="*/ 1082326066 w 179"/>
                <a:gd name="T71" fmla="*/ 499459322 h 176"/>
                <a:gd name="T72" fmla="*/ 721551588 w 179"/>
                <a:gd name="T73" fmla="*/ 915677180 h 176"/>
                <a:gd name="T74" fmla="*/ 797869266 w 179"/>
                <a:gd name="T75" fmla="*/ 985046384 h 176"/>
                <a:gd name="T76" fmla="*/ 1158643743 w 179"/>
                <a:gd name="T77" fmla="*/ 568828526 h 17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79" h="176">
                  <a:moveTo>
                    <a:pt x="167" y="82"/>
                  </a:moveTo>
                  <a:cubicBezTo>
                    <a:pt x="171" y="77"/>
                    <a:pt x="175" y="71"/>
                    <a:pt x="177" y="65"/>
                  </a:cubicBezTo>
                  <a:cubicBezTo>
                    <a:pt x="179" y="59"/>
                    <a:pt x="179" y="53"/>
                    <a:pt x="179" y="46"/>
                  </a:cubicBezTo>
                  <a:cubicBezTo>
                    <a:pt x="178" y="40"/>
                    <a:pt x="177" y="34"/>
                    <a:pt x="174" y="28"/>
                  </a:cubicBezTo>
                  <a:cubicBezTo>
                    <a:pt x="171" y="22"/>
                    <a:pt x="167" y="17"/>
                    <a:pt x="162" y="12"/>
                  </a:cubicBezTo>
                  <a:cubicBezTo>
                    <a:pt x="157" y="8"/>
                    <a:pt x="151" y="5"/>
                    <a:pt x="145" y="3"/>
                  </a:cubicBezTo>
                  <a:cubicBezTo>
                    <a:pt x="140" y="1"/>
                    <a:pt x="135" y="0"/>
                    <a:pt x="129" y="0"/>
                  </a:cubicBezTo>
                  <a:cubicBezTo>
                    <a:pt x="128" y="0"/>
                    <a:pt x="127" y="0"/>
                    <a:pt x="126" y="0"/>
                  </a:cubicBezTo>
                  <a:cubicBezTo>
                    <a:pt x="120" y="1"/>
                    <a:pt x="113" y="3"/>
                    <a:pt x="108" y="5"/>
                  </a:cubicBezTo>
                  <a:cubicBezTo>
                    <a:pt x="102" y="8"/>
                    <a:pt x="96" y="12"/>
                    <a:pt x="92" y="1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3" y="120"/>
                    <a:pt x="0" y="130"/>
                    <a:pt x="1" y="140"/>
                  </a:cubicBezTo>
                  <a:cubicBezTo>
                    <a:pt x="1" y="151"/>
                    <a:pt x="6" y="160"/>
                    <a:pt x="13" y="166"/>
                  </a:cubicBezTo>
                  <a:cubicBezTo>
                    <a:pt x="21" y="173"/>
                    <a:pt x="30" y="176"/>
                    <a:pt x="41" y="175"/>
                  </a:cubicBezTo>
                  <a:cubicBezTo>
                    <a:pt x="51" y="174"/>
                    <a:pt x="60" y="170"/>
                    <a:pt x="67" y="162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20" y="100"/>
                    <a:pt x="123" y="94"/>
                    <a:pt x="123" y="87"/>
                  </a:cubicBezTo>
                  <a:cubicBezTo>
                    <a:pt x="123" y="70"/>
                    <a:pt x="108" y="61"/>
                    <a:pt x="95" y="62"/>
                  </a:cubicBezTo>
                  <a:cubicBezTo>
                    <a:pt x="88" y="62"/>
                    <a:pt x="81" y="66"/>
                    <a:pt x="76" y="7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73" y="98"/>
                    <a:pt x="87" y="82"/>
                    <a:pt x="87" y="82"/>
                  </a:cubicBezTo>
                  <a:cubicBezTo>
                    <a:pt x="90" y="79"/>
                    <a:pt x="93" y="77"/>
                    <a:pt x="96" y="77"/>
                  </a:cubicBezTo>
                  <a:cubicBezTo>
                    <a:pt x="101" y="77"/>
                    <a:pt x="105" y="80"/>
                    <a:pt x="106" y="84"/>
                  </a:cubicBezTo>
                  <a:cubicBezTo>
                    <a:pt x="108" y="88"/>
                    <a:pt x="107" y="92"/>
                    <a:pt x="104" y="96"/>
                  </a:cubicBezTo>
                  <a:cubicBezTo>
                    <a:pt x="55" y="153"/>
                    <a:pt x="55" y="153"/>
                    <a:pt x="55" y="153"/>
                  </a:cubicBezTo>
                  <a:cubicBezTo>
                    <a:pt x="52" y="157"/>
                    <a:pt x="46" y="159"/>
                    <a:pt x="40" y="160"/>
                  </a:cubicBezTo>
                  <a:cubicBezTo>
                    <a:pt x="34" y="161"/>
                    <a:pt x="29" y="159"/>
                    <a:pt x="24" y="156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19" y="151"/>
                    <a:pt x="16" y="146"/>
                    <a:pt x="16" y="139"/>
                  </a:cubicBezTo>
                  <a:cubicBezTo>
                    <a:pt x="16" y="133"/>
                    <a:pt x="17" y="127"/>
                    <a:pt x="21" y="123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10" y="20"/>
                    <a:pt x="119" y="16"/>
                    <a:pt x="128" y="15"/>
                  </a:cubicBezTo>
                  <a:cubicBezTo>
                    <a:pt x="137" y="15"/>
                    <a:pt x="145" y="18"/>
                    <a:pt x="152" y="24"/>
                  </a:cubicBezTo>
                  <a:cubicBezTo>
                    <a:pt x="159" y="30"/>
                    <a:pt x="163" y="38"/>
                    <a:pt x="164" y="47"/>
                  </a:cubicBezTo>
                  <a:cubicBezTo>
                    <a:pt x="165" y="56"/>
                    <a:pt x="162" y="65"/>
                    <a:pt x="156" y="7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15" y="142"/>
                    <a:pt x="115" y="142"/>
                    <a:pt x="115" y="142"/>
                  </a:cubicBezTo>
                  <a:lnTo>
                    <a:pt x="167" y="82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6" name="组合 132"/>
          <p:cNvGrpSpPr>
            <a:grpSpLocks/>
          </p:cNvGrpSpPr>
          <p:nvPr/>
        </p:nvGrpSpPr>
        <p:grpSpPr bwMode="auto">
          <a:xfrm>
            <a:off x="3436938" y="157163"/>
            <a:ext cx="6600825" cy="2009775"/>
            <a:chOff x="3089927" y="124532"/>
            <a:chExt cx="7733506" cy="2354264"/>
          </a:xfrm>
        </p:grpSpPr>
        <p:grpSp>
          <p:nvGrpSpPr>
            <p:cNvPr id="3156" name="组合 124"/>
            <p:cNvGrpSpPr>
              <a:grpSpLocks/>
            </p:cNvGrpSpPr>
            <p:nvPr/>
          </p:nvGrpSpPr>
          <p:grpSpPr bwMode="auto">
            <a:xfrm>
              <a:off x="3089927" y="251734"/>
              <a:ext cx="1647825" cy="1650598"/>
              <a:chOff x="1962150" y="66675"/>
              <a:chExt cx="1887537" cy="1890713"/>
            </a:xfrm>
          </p:grpSpPr>
          <p:sp>
            <p:nvSpPr>
              <p:cNvPr id="3194" name="Freeform 45"/>
              <p:cNvSpPr>
                <a:spLocks/>
              </p:cNvSpPr>
              <p:nvPr/>
            </p:nvSpPr>
            <p:spPr bwMode="auto">
              <a:xfrm>
                <a:off x="1962150" y="66675"/>
                <a:ext cx="1887537" cy="1890713"/>
              </a:xfrm>
              <a:custGeom>
                <a:avLst/>
                <a:gdLst>
                  <a:gd name="T0" fmla="*/ 264089098 w 716"/>
                  <a:gd name="T1" fmla="*/ 2016560123 h 717"/>
                  <a:gd name="T2" fmla="*/ 2147483646 w 716"/>
                  <a:gd name="T3" fmla="*/ 264238349 h 717"/>
                  <a:gd name="T4" fmla="*/ 2147483646 w 716"/>
                  <a:gd name="T5" fmla="*/ 2147483646 h 717"/>
                  <a:gd name="T6" fmla="*/ 2008457998 w 716"/>
                  <a:gd name="T7" fmla="*/ 2147483646 h 717"/>
                  <a:gd name="T8" fmla="*/ 264089098 w 716"/>
                  <a:gd name="T9" fmla="*/ 2016560123 h 7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6" h="717">
                    <a:moveTo>
                      <a:pt x="38" y="290"/>
                    </a:moveTo>
                    <a:cubicBezTo>
                      <a:pt x="76" y="113"/>
                      <a:pt x="250" y="0"/>
                      <a:pt x="427" y="38"/>
                    </a:cubicBezTo>
                    <a:cubicBezTo>
                      <a:pt x="603" y="76"/>
                      <a:pt x="716" y="250"/>
                      <a:pt x="678" y="427"/>
                    </a:cubicBezTo>
                    <a:cubicBezTo>
                      <a:pt x="640" y="604"/>
                      <a:pt x="466" y="717"/>
                      <a:pt x="289" y="679"/>
                    </a:cubicBezTo>
                    <a:cubicBezTo>
                      <a:pt x="112" y="641"/>
                      <a:pt x="0" y="467"/>
                      <a:pt x="38" y="290"/>
                    </a:cubicBez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5" name="Freeform 46"/>
              <p:cNvSpPr>
                <a:spLocks/>
              </p:cNvSpPr>
              <p:nvPr/>
            </p:nvSpPr>
            <p:spPr bwMode="auto">
              <a:xfrm>
                <a:off x="2987675" y="134938"/>
                <a:ext cx="368300" cy="376238"/>
              </a:xfrm>
              <a:custGeom>
                <a:avLst/>
                <a:gdLst>
                  <a:gd name="T0" fmla="*/ 927368877 w 140"/>
                  <a:gd name="T1" fmla="*/ 955284068 h 143"/>
                  <a:gd name="T2" fmla="*/ 948130474 w 140"/>
                  <a:gd name="T3" fmla="*/ 789147365 h 143"/>
                  <a:gd name="T4" fmla="*/ 657462853 w 140"/>
                  <a:gd name="T5" fmla="*/ 76144783 h 143"/>
                  <a:gd name="T6" fmla="*/ 532890639 w 140"/>
                  <a:gd name="T7" fmla="*/ 48455771 h 143"/>
                  <a:gd name="T8" fmla="*/ 48444604 w 140"/>
                  <a:gd name="T9" fmla="*/ 498410109 h 143"/>
                  <a:gd name="T10" fmla="*/ 62284791 w 140"/>
                  <a:gd name="T11" fmla="*/ 629932915 h 143"/>
                  <a:gd name="T12" fmla="*/ 754352060 w 140"/>
                  <a:gd name="T13" fmla="*/ 962206321 h 143"/>
                  <a:gd name="T14" fmla="*/ 927368877 w 140"/>
                  <a:gd name="T15" fmla="*/ 955284068 h 1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0" h="143">
                    <a:moveTo>
                      <a:pt x="134" y="138"/>
                    </a:moveTo>
                    <a:cubicBezTo>
                      <a:pt x="139" y="133"/>
                      <a:pt x="140" y="122"/>
                      <a:pt x="137" y="114"/>
                    </a:cubicBezTo>
                    <a:cubicBezTo>
                      <a:pt x="95" y="11"/>
                      <a:pt x="95" y="11"/>
                      <a:pt x="95" y="11"/>
                    </a:cubicBezTo>
                    <a:cubicBezTo>
                      <a:pt x="92" y="2"/>
                      <a:pt x="84" y="0"/>
                      <a:pt x="77" y="7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0" y="78"/>
                      <a:pt x="1" y="87"/>
                      <a:pt x="9" y="91"/>
                    </a:cubicBezTo>
                    <a:cubicBezTo>
                      <a:pt x="109" y="139"/>
                      <a:pt x="109" y="139"/>
                      <a:pt x="109" y="139"/>
                    </a:cubicBezTo>
                    <a:cubicBezTo>
                      <a:pt x="117" y="143"/>
                      <a:pt x="128" y="143"/>
                      <a:pt x="134" y="138"/>
                    </a:cubicBezTo>
                    <a:close/>
                  </a:path>
                </a:pathLst>
              </a:custGeom>
              <a:solidFill>
                <a:srgbClr val="D74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6" name="Freeform 47"/>
              <p:cNvSpPr>
                <a:spLocks/>
              </p:cNvSpPr>
              <p:nvPr/>
            </p:nvSpPr>
            <p:spPr bwMode="auto">
              <a:xfrm>
                <a:off x="3451225" y="622300"/>
                <a:ext cx="369887" cy="374650"/>
              </a:xfrm>
              <a:custGeom>
                <a:avLst/>
                <a:gdLst>
                  <a:gd name="T0" fmla="*/ 48862073 w 140"/>
                  <a:gd name="T1" fmla="*/ 34805513 h 142"/>
                  <a:gd name="T2" fmla="*/ 216394463 w 140"/>
                  <a:gd name="T3" fmla="*/ 20882780 h 142"/>
                  <a:gd name="T4" fmla="*/ 914437283 w 140"/>
                  <a:gd name="T5" fmla="*/ 361975221 h 142"/>
                  <a:gd name="T6" fmla="*/ 935378172 w 140"/>
                  <a:gd name="T7" fmla="*/ 494234586 h 142"/>
                  <a:gd name="T8" fmla="*/ 439766580 w 140"/>
                  <a:gd name="T9" fmla="*/ 946703613 h 142"/>
                  <a:gd name="T10" fmla="*/ 314118609 w 140"/>
                  <a:gd name="T11" fmla="*/ 918858147 h 142"/>
                  <a:gd name="T12" fmla="*/ 20940888 w 140"/>
                  <a:gd name="T13" fmla="*/ 201870390 h 142"/>
                  <a:gd name="T14" fmla="*/ 48862073 w 140"/>
                  <a:gd name="T15" fmla="*/ 34805513 h 14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0" h="142">
                    <a:moveTo>
                      <a:pt x="7" y="5"/>
                    </a:moveTo>
                    <a:cubicBezTo>
                      <a:pt x="12" y="0"/>
                      <a:pt x="23" y="0"/>
                      <a:pt x="31" y="3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9" y="56"/>
                      <a:pt x="140" y="64"/>
                      <a:pt x="134" y="71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7" y="142"/>
                      <a:pt x="49" y="141"/>
                      <a:pt x="45" y="132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0" y="21"/>
                      <a:pt x="1" y="10"/>
                      <a:pt x="7" y="5"/>
                    </a:cubicBezTo>
                    <a:close/>
                  </a:path>
                </a:pathLst>
              </a:custGeom>
              <a:solidFill>
                <a:srgbClr val="D74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7" name="Freeform 48"/>
              <p:cNvSpPr>
                <a:spLocks/>
              </p:cNvSpPr>
              <p:nvPr/>
            </p:nvSpPr>
            <p:spPr bwMode="auto">
              <a:xfrm>
                <a:off x="3200400" y="358775"/>
                <a:ext cx="414337" cy="423863"/>
              </a:xfrm>
              <a:custGeom>
                <a:avLst/>
                <a:gdLst>
                  <a:gd name="T0" fmla="*/ 905423991 w 157"/>
                  <a:gd name="T1" fmla="*/ 935692052 h 161"/>
                  <a:gd name="T2" fmla="*/ 201980051 w 157"/>
                  <a:gd name="T3" fmla="*/ 880244980 h 161"/>
                  <a:gd name="T4" fmla="*/ 188048299 w 157"/>
                  <a:gd name="T5" fmla="*/ 180207592 h 161"/>
                  <a:gd name="T6" fmla="*/ 891492240 w 157"/>
                  <a:gd name="T7" fmla="*/ 235654665 h 161"/>
                  <a:gd name="T8" fmla="*/ 905423991 w 157"/>
                  <a:gd name="T9" fmla="*/ 935692052 h 1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7" h="161">
                    <a:moveTo>
                      <a:pt x="130" y="135"/>
                    </a:moveTo>
                    <a:cubicBezTo>
                      <a:pt x="102" y="161"/>
                      <a:pt x="57" y="157"/>
                      <a:pt x="29" y="127"/>
                    </a:cubicBezTo>
                    <a:cubicBezTo>
                      <a:pt x="1" y="96"/>
                      <a:pt x="0" y="51"/>
                      <a:pt x="27" y="26"/>
                    </a:cubicBezTo>
                    <a:cubicBezTo>
                      <a:pt x="55" y="0"/>
                      <a:pt x="100" y="4"/>
                      <a:pt x="128" y="34"/>
                    </a:cubicBezTo>
                    <a:cubicBezTo>
                      <a:pt x="156" y="64"/>
                      <a:pt x="157" y="110"/>
                      <a:pt x="130" y="135"/>
                    </a:cubicBez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8" name="Freeform 49"/>
              <p:cNvSpPr>
                <a:spLocks/>
              </p:cNvSpPr>
              <p:nvPr/>
            </p:nvSpPr>
            <p:spPr bwMode="auto">
              <a:xfrm>
                <a:off x="2244725" y="347663"/>
                <a:ext cx="1539875" cy="1316038"/>
              </a:xfrm>
              <a:custGeom>
                <a:avLst/>
                <a:gdLst>
                  <a:gd name="T0" fmla="*/ 1411371904 w 584"/>
                  <a:gd name="T1" fmla="*/ 2147483646 h 499"/>
                  <a:gd name="T2" fmla="*/ 2147483646 w 584"/>
                  <a:gd name="T3" fmla="*/ 2147483646 h 499"/>
                  <a:gd name="T4" fmla="*/ 2147483646 w 584"/>
                  <a:gd name="T5" fmla="*/ 2147483646 h 499"/>
                  <a:gd name="T6" fmla="*/ 2147483646 w 584"/>
                  <a:gd name="T7" fmla="*/ 2147483646 h 499"/>
                  <a:gd name="T8" fmla="*/ 2147483646 w 584"/>
                  <a:gd name="T9" fmla="*/ 1815417718 h 499"/>
                  <a:gd name="T10" fmla="*/ 2147483646 w 584"/>
                  <a:gd name="T11" fmla="*/ 1724993512 h 499"/>
                  <a:gd name="T12" fmla="*/ 2078818066 w 584"/>
                  <a:gd name="T13" fmla="*/ 187800469 h 499"/>
                  <a:gd name="T14" fmla="*/ 180766559 w 584"/>
                  <a:gd name="T15" fmla="*/ 1411990093 h 499"/>
                  <a:gd name="T16" fmla="*/ 1411371904 w 584"/>
                  <a:gd name="T17" fmla="*/ 2147483646 h 49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84" h="499">
                    <a:moveTo>
                      <a:pt x="203" y="476"/>
                    </a:moveTo>
                    <a:cubicBezTo>
                      <a:pt x="310" y="499"/>
                      <a:pt x="415" y="443"/>
                      <a:pt x="459" y="348"/>
                    </a:cubicBezTo>
                    <a:cubicBezTo>
                      <a:pt x="517" y="361"/>
                      <a:pt x="517" y="361"/>
                      <a:pt x="517" y="361"/>
                    </a:cubicBezTo>
                    <a:cubicBezTo>
                      <a:pt x="545" y="367"/>
                      <a:pt x="572" y="349"/>
                      <a:pt x="578" y="321"/>
                    </a:cubicBezTo>
                    <a:cubicBezTo>
                      <a:pt x="584" y="294"/>
                      <a:pt x="566" y="267"/>
                      <a:pt x="539" y="261"/>
                    </a:cubicBezTo>
                    <a:cubicBezTo>
                      <a:pt x="480" y="248"/>
                      <a:pt x="480" y="248"/>
                      <a:pt x="480" y="248"/>
                    </a:cubicBezTo>
                    <a:cubicBezTo>
                      <a:pt x="479" y="144"/>
                      <a:pt x="406" y="50"/>
                      <a:pt x="299" y="27"/>
                    </a:cubicBezTo>
                    <a:cubicBezTo>
                      <a:pt x="175" y="0"/>
                      <a:pt x="53" y="79"/>
                      <a:pt x="26" y="203"/>
                    </a:cubicBezTo>
                    <a:cubicBezTo>
                      <a:pt x="0" y="327"/>
                      <a:pt x="79" y="449"/>
                      <a:pt x="203" y="476"/>
                    </a:cubicBezTo>
                    <a:close/>
                  </a:path>
                </a:pathLst>
              </a:custGeom>
              <a:solidFill>
                <a:srgbClr val="CFC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9" name="Freeform 50"/>
              <p:cNvSpPr>
                <a:spLocks/>
              </p:cNvSpPr>
              <p:nvPr/>
            </p:nvSpPr>
            <p:spPr bwMode="auto">
              <a:xfrm>
                <a:off x="2416175" y="522288"/>
                <a:ext cx="979487" cy="977900"/>
              </a:xfrm>
              <a:custGeom>
                <a:avLst/>
                <a:gdLst>
                  <a:gd name="T0" fmla="*/ 138657970 w 372"/>
                  <a:gd name="T1" fmla="*/ 1042154092 h 371"/>
                  <a:gd name="T2" fmla="*/ 1539092674 w 372"/>
                  <a:gd name="T3" fmla="*/ 132005957 h 371"/>
                  <a:gd name="T4" fmla="*/ 2147483646 w 372"/>
                  <a:gd name="T5" fmla="*/ 1535442700 h 371"/>
                  <a:gd name="T6" fmla="*/ 1039925561 w 372"/>
                  <a:gd name="T7" fmla="*/ 2147483646 h 371"/>
                  <a:gd name="T8" fmla="*/ 138657970 w 372"/>
                  <a:gd name="T9" fmla="*/ 1042154092 h 3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2" h="371">
                    <a:moveTo>
                      <a:pt x="20" y="150"/>
                    </a:moveTo>
                    <a:cubicBezTo>
                      <a:pt x="39" y="58"/>
                      <a:pt x="130" y="0"/>
                      <a:pt x="222" y="19"/>
                    </a:cubicBezTo>
                    <a:cubicBezTo>
                      <a:pt x="313" y="39"/>
                      <a:pt x="372" y="129"/>
                      <a:pt x="352" y="221"/>
                    </a:cubicBezTo>
                    <a:cubicBezTo>
                      <a:pt x="332" y="313"/>
                      <a:pt x="242" y="371"/>
                      <a:pt x="150" y="352"/>
                    </a:cubicBezTo>
                    <a:cubicBezTo>
                      <a:pt x="58" y="332"/>
                      <a:pt x="0" y="242"/>
                      <a:pt x="20" y="150"/>
                    </a:cubicBez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00" name="Freeform 51"/>
              <p:cNvSpPr>
                <a:spLocks noEditPoints="1"/>
              </p:cNvSpPr>
              <p:nvPr/>
            </p:nvSpPr>
            <p:spPr bwMode="auto">
              <a:xfrm>
                <a:off x="2416175" y="561975"/>
                <a:ext cx="979487" cy="896938"/>
              </a:xfrm>
              <a:custGeom>
                <a:avLst/>
                <a:gdLst>
                  <a:gd name="T0" fmla="*/ 1289510434 w 372"/>
                  <a:gd name="T1" fmla="*/ 0 h 340"/>
                  <a:gd name="T2" fmla="*/ 1289510434 w 372"/>
                  <a:gd name="T3" fmla="*/ 132227128 h 340"/>
                  <a:gd name="T4" fmla="*/ 1511358973 w 372"/>
                  <a:gd name="T5" fmla="*/ 153104679 h 340"/>
                  <a:gd name="T6" fmla="*/ 2147483646 w 372"/>
                  <a:gd name="T7" fmla="*/ 612421352 h 340"/>
                  <a:gd name="T8" fmla="*/ 2147483646 w 372"/>
                  <a:gd name="T9" fmla="*/ 1405784118 h 340"/>
                  <a:gd name="T10" fmla="*/ 1948128551 w 372"/>
                  <a:gd name="T11" fmla="*/ 2011243648 h 340"/>
                  <a:gd name="T12" fmla="*/ 1289510434 w 372"/>
                  <a:gd name="T13" fmla="*/ 2147483646 h 340"/>
                  <a:gd name="T14" fmla="*/ 1067659261 w 372"/>
                  <a:gd name="T15" fmla="*/ 2147483646 h 340"/>
                  <a:gd name="T16" fmla="*/ 263447774 w 372"/>
                  <a:gd name="T17" fmla="*/ 967344995 h 340"/>
                  <a:gd name="T18" fmla="*/ 630889683 w 372"/>
                  <a:gd name="T19" fmla="*/ 361885464 h 340"/>
                  <a:gd name="T20" fmla="*/ 1289510434 w 372"/>
                  <a:gd name="T21" fmla="*/ 132227128 h 340"/>
                  <a:gd name="T22" fmla="*/ 1289510434 w 372"/>
                  <a:gd name="T23" fmla="*/ 0 h 340"/>
                  <a:gd name="T24" fmla="*/ 1289510434 w 372"/>
                  <a:gd name="T25" fmla="*/ 0 h 340"/>
                  <a:gd name="T26" fmla="*/ 138657970 w 372"/>
                  <a:gd name="T27" fmla="*/ 939508260 h 340"/>
                  <a:gd name="T28" fmla="*/ 1039925561 w 372"/>
                  <a:gd name="T29" fmla="*/ 2147483646 h 340"/>
                  <a:gd name="T30" fmla="*/ 1289510434 w 372"/>
                  <a:gd name="T31" fmla="*/ 2147483646 h 340"/>
                  <a:gd name="T32" fmla="*/ 2147483646 w 372"/>
                  <a:gd name="T33" fmla="*/ 1433620852 h 340"/>
                  <a:gd name="T34" fmla="*/ 1539092674 w 372"/>
                  <a:gd name="T35" fmla="*/ 27836735 h 340"/>
                  <a:gd name="T36" fmla="*/ 1289510434 w 372"/>
                  <a:gd name="T37" fmla="*/ 0 h 34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72" h="340">
                    <a:moveTo>
                      <a:pt x="186" y="0"/>
                    </a:moveTo>
                    <a:cubicBezTo>
                      <a:pt x="186" y="19"/>
                      <a:pt x="186" y="19"/>
                      <a:pt x="186" y="19"/>
                    </a:cubicBezTo>
                    <a:cubicBezTo>
                      <a:pt x="196" y="19"/>
                      <a:pt x="207" y="20"/>
                      <a:pt x="218" y="22"/>
                    </a:cubicBezTo>
                    <a:cubicBezTo>
                      <a:pt x="257" y="31"/>
                      <a:pt x="291" y="54"/>
                      <a:pt x="313" y="88"/>
                    </a:cubicBezTo>
                    <a:cubicBezTo>
                      <a:pt x="335" y="122"/>
                      <a:pt x="343" y="163"/>
                      <a:pt x="334" y="202"/>
                    </a:cubicBezTo>
                    <a:cubicBezTo>
                      <a:pt x="327" y="236"/>
                      <a:pt x="308" y="267"/>
                      <a:pt x="281" y="289"/>
                    </a:cubicBezTo>
                    <a:cubicBezTo>
                      <a:pt x="254" y="310"/>
                      <a:pt x="220" y="322"/>
                      <a:pt x="186" y="322"/>
                    </a:cubicBezTo>
                    <a:cubicBezTo>
                      <a:pt x="175" y="322"/>
                      <a:pt x="165" y="321"/>
                      <a:pt x="154" y="319"/>
                    </a:cubicBezTo>
                    <a:cubicBezTo>
                      <a:pt x="72" y="301"/>
                      <a:pt x="20" y="220"/>
                      <a:pt x="38" y="139"/>
                    </a:cubicBezTo>
                    <a:cubicBezTo>
                      <a:pt x="45" y="105"/>
                      <a:pt x="64" y="74"/>
                      <a:pt x="91" y="52"/>
                    </a:cubicBezTo>
                    <a:cubicBezTo>
                      <a:pt x="118" y="31"/>
                      <a:pt x="152" y="19"/>
                      <a:pt x="186" y="19"/>
                    </a:cubicBezTo>
                    <a:cubicBezTo>
                      <a:pt x="186" y="0"/>
                      <a:pt x="186" y="0"/>
                      <a:pt x="186" y="0"/>
                    </a:cubicBezTo>
                    <a:moveTo>
                      <a:pt x="186" y="0"/>
                    </a:moveTo>
                    <a:cubicBezTo>
                      <a:pt x="107" y="0"/>
                      <a:pt x="37" y="55"/>
                      <a:pt x="20" y="135"/>
                    </a:cubicBezTo>
                    <a:cubicBezTo>
                      <a:pt x="0" y="227"/>
                      <a:pt x="58" y="317"/>
                      <a:pt x="150" y="337"/>
                    </a:cubicBezTo>
                    <a:cubicBezTo>
                      <a:pt x="162" y="339"/>
                      <a:pt x="174" y="340"/>
                      <a:pt x="186" y="340"/>
                    </a:cubicBezTo>
                    <a:cubicBezTo>
                      <a:pt x="264" y="340"/>
                      <a:pt x="335" y="286"/>
                      <a:pt x="352" y="206"/>
                    </a:cubicBezTo>
                    <a:cubicBezTo>
                      <a:pt x="372" y="114"/>
                      <a:pt x="313" y="24"/>
                      <a:pt x="222" y="4"/>
                    </a:cubicBezTo>
                    <a:cubicBezTo>
                      <a:pt x="210" y="2"/>
                      <a:pt x="198" y="0"/>
                      <a:pt x="186" y="0"/>
                    </a:cubicBezTo>
                    <a:close/>
                  </a:path>
                </a:pathLst>
              </a:custGeom>
              <a:solidFill>
                <a:srgbClr val="0023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57" name="组合 123"/>
            <p:cNvGrpSpPr>
              <a:grpSpLocks/>
            </p:cNvGrpSpPr>
            <p:nvPr/>
          </p:nvGrpSpPr>
          <p:grpSpPr bwMode="auto">
            <a:xfrm>
              <a:off x="6065696" y="211846"/>
              <a:ext cx="2430463" cy="2266950"/>
              <a:chOff x="6581633" y="488070"/>
              <a:chExt cx="2430463" cy="2266950"/>
            </a:xfrm>
          </p:grpSpPr>
          <p:sp>
            <p:nvSpPr>
              <p:cNvPr id="3172" name="Freeform 5"/>
              <p:cNvSpPr>
                <a:spLocks/>
              </p:cNvSpPr>
              <p:nvPr/>
            </p:nvSpPr>
            <p:spPr bwMode="auto">
              <a:xfrm>
                <a:off x="7472221" y="2196220"/>
                <a:ext cx="406400" cy="401638"/>
              </a:xfrm>
              <a:custGeom>
                <a:avLst/>
                <a:gdLst>
                  <a:gd name="T0" fmla="*/ 97496416 w 154"/>
                  <a:gd name="T1" fmla="*/ 614418942 h 152"/>
                  <a:gd name="T2" fmla="*/ 90532197 w 154"/>
                  <a:gd name="T3" fmla="*/ 963521635 h 152"/>
                  <a:gd name="T4" fmla="*/ 431776249 w 154"/>
                  <a:gd name="T5" fmla="*/ 963521635 h 152"/>
                  <a:gd name="T6" fmla="*/ 974977351 w 154"/>
                  <a:gd name="T7" fmla="*/ 439867596 h 152"/>
                  <a:gd name="T8" fmla="*/ 981941569 w 154"/>
                  <a:gd name="T9" fmla="*/ 97748648 h 152"/>
                  <a:gd name="T10" fmla="*/ 640697517 w 154"/>
                  <a:gd name="T11" fmla="*/ 90767546 h 152"/>
                  <a:gd name="T12" fmla="*/ 97496416 w 154"/>
                  <a:gd name="T13" fmla="*/ 614418942 h 15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4" h="152">
                    <a:moveTo>
                      <a:pt x="14" y="88"/>
                    </a:moveTo>
                    <a:cubicBezTo>
                      <a:pt x="0" y="102"/>
                      <a:pt x="0" y="124"/>
                      <a:pt x="13" y="138"/>
                    </a:cubicBezTo>
                    <a:cubicBezTo>
                      <a:pt x="26" y="151"/>
                      <a:pt x="48" y="152"/>
                      <a:pt x="62" y="138"/>
                    </a:cubicBezTo>
                    <a:cubicBezTo>
                      <a:pt x="140" y="63"/>
                      <a:pt x="140" y="63"/>
                      <a:pt x="140" y="63"/>
                    </a:cubicBezTo>
                    <a:cubicBezTo>
                      <a:pt x="154" y="50"/>
                      <a:pt x="154" y="28"/>
                      <a:pt x="141" y="14"/>
                    </a:cubicBezTo>
                    <a:cubicBezTo>
                      <a:pt x="128" y="1"/>
                      <a:pt x="106" y="0"/>
                      <a:pt x="92" y="13"/>
                    </a:cubicBezTo>
                    <a:lnTo>
                      <a:pt x="14" y="88"/>
                    </a:ln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3" name="Freeform 6"/>
              <p:cNvSpPr>
                <a:spLocks/>
              </p:cNvSpPr>
              <p:nvPr/>
            </p:nvSpPr>
            <p:spPr bwMode="auto">
              <a:xfrm>
                <a:off x="7603983" y="1262770"/>
                <a:ext cx="1244600" cy="1204913"/>
              </a:xfrm>
              <a:custGeom>
                <a:avLst/>
                <a:gdLst>
                  <a:gd name="T0" fmla="*/ 1771670638 w 784"/>
                  <a:gd name="T1" fmla="*/ 0 h 759"/>
                  <a:gd name="T2" fmla="*/ 1975802500 w 784"/>
                  <a:gd name="T3" fmla="*/ 209173849 h 759"/>
                  <a:gd name="T4" fmla="*/ 206652813 w 784"/>
                  <a:gd name="T5" fmla="*/ 1912800181 h 759"/>
                  <a:gd name="T6" fmla="*/ 0 w 784"/>
                  <a:gd name="T7" fmla="*/ 1703626332 h 759"/>
                  <a:gd name="T8" fmla="*/ 1771670638 w 784"/>
                  <a:gd name="T9" fmla="*/ 0 h 7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84" h="759">
                    <a:moveTo>
                      <a:pt x="703" y="0"/>
                    </a:moveTo>
                    <a:lnTo>
                      <a:pt x="784" y="83"/>
                    </a:lnTo>
                    <a:lnTo>
                      <a:pt x="82" y="759"/>
                    </a:lnTo>
                    <a:lnTo>
                      <a:pt x="0" y="676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" name="Freeform 7"/>
              <p:cNvSpPr>
                <a:spLocks/>
              </p:cNvSpPr>
              <p:nvPr/>
            </p:nvSpPr>
            <p:spPr bwMode="auto">
              <a:xfrm>
                <a:off x="8719996" y="1165933"/>
                <a:ext cx="234950" cy="228600"/>
              </a:xfrm>
              <a:custGeom>
                <a:avLst/>
                <a:gdLst>
                  <a:gd name="T0" fmla="*/ 0 w 148"/>
                  <a:gd name="T1" fmla="*/ 153730325 h 144"/>
                  <a:gd name="T2" fmla="*/ 204133450 w 148"/>
                  <a:gd name="T3" fmla="*/ 362902500 h 144"/>
                  <a:gd name="T4" fmla="*/ 372983125 w 148"/>
                  <a:gd name="T5" fmla="*/ 75604688 h 144"/>
                  <a:gd name="T6" fmla="*/ 297378438 w 148"/>
                  <a:gd name="T7" fmla="*/ 0 h 144"/>
                  <a:gd name="T8" fmla="*/ 0 w 148"/>
                  <a:gd name="T9" fmla="*/ 1537303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8" h="144">
                    <a:moveTo>
                      <a:pt x="0" y="61"/>
                    </a:moveTo>
                    <a:lnTo>
                      <a:pt x="81" y="144"/>
                    </a:lnTo>
                    <a:lnTo>
                      <a:pt x="148" y="30"/>
                    </a:lnTo>
                    <a:lnTo>
                      <a:pt x="118" y="0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5" name="Freeform 8"/>
              <p:cNvSpPr>
                <a:spLocks/>
              </p:cNvSpPr>
              <p:nvPr/>
            </p:nvSpPr>
            <p:spPr bwMode="auto">
              <a:xfrm>
                <a:off x="8907321" y="1110370"/>
                <a:ext cx="104775" cy="103188"/>
              </a:xfrm>
              <a:custGeom>
                <a:avLst/>
                <a:gdLst>
                  <a:gd name="T0" fmla="*/ 0 w 66"/>
                  <a:gd name="T1" fmla="*/ 88206690 h 65"/>
                  <a:gd name="T2" fmla="*/ 75604688 w 66"/>
                  <a:gd name="T3" fmla="*/ 163811744 h 65"/>
                  <a:gd name="T4" fmla="*/ 166330313 w 66"/>
                  <a:gd name="T5" fmla="*/ 0 h 65"/>
                  <a:gd name="T6" fmla="*/ 0 w 66"/>
                  <a:gd name="T7" fmla="*/ 88206690 h 6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65">
                    <a:moveTo>
                      <a:pt x="0" y="35"/>
                    </a:moveTo>
                    <a:lnTo>
                      <a:pt x="30" y="65"/>
                    </a:lnTo>
                    <a:lnTo>
                      <a:pt x="66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6" name="Freeform 9"/>
              <p:cNvSpPr>
                <a:spLocks/>
              </p:cNvSpPr>
              <p:nvPr/>
            </p:nvSpPr>
            <p:spPr bwMode="auto">
              <a:xfrm>
                <a:off x="7603983" y="2272420"/>
                <a:ext cx="193675" cy="195263"/>
              </a:xfrm>
              <a:custGeom>
                <a:avLst/>
                <a:gdLst>
                  <a:gd name="T0" fmla="*/ 105846563 w 122"/>
                  <a:gd name="T1" fmla="*/ 0 h 123"/>
                  <a:gd name="T2" fmla="*/ 307459063 w 122"/>
                  <a:gd name="T3" fmla="*/ 214214624 h 123"/>
                  <a:gd name="T4" fmla="*/ 206652813 w 122"/>
                  <a:gd name="T5" fmla="*/ 309980806 h 123"/>
                  <a:gd name="T6" fmla="*/ 0 w 122"/>
                  <a:gd name="T7" fmla="*/ 100806508 h 123"/>
                  <a:gd name="T8" fmla="*/ 105846563 w 122"/>
                  <a:gd name="T9" fmla="*/ 0 h 1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123">
                    <a:moveTo>
                      <a:pt x="42" y="0"/>
                    </a:moveTo>
                    <a:lnTo>
                      <a:pt x="122" y="85"/>
                    </a:lnTo>
                    <a:lnTo>
                      <a:pt x="82" y="123"/>
                    </a:lnTo>
                    <a:lnTo>
                      <a:pt x="0" y="4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7" name="Freeform 22"/>
              <p:cNvSpPr>
                <a:spLocks noEditPoints="1"/>
              </p:cNvSpPr>
              <p:nvPr/>
            </p:nvSpPr>
            <p:spPr bwMode="auto">
              <a:xfrm>
                <a:off x="6581633" y="488070"/>
                <a:ext cx="1604962" cy="2266950"/>
              </a:xfrm>
              <a:custGeom>
                <a:avLst/>
                <a:gdLst>
                  <a:gd name="T0" fmla="*/ 2147483646 w 1011"/>
                  <a:gd name="T1" fmla="*/ 0 h 1428"/>
                  <a:gd name="T2" fmla="*/ 476308589 w 1011"/>
                  <a:gd name="T3" fmla="*/ 2147483646 h 1428"/>
                  <a:gd name="T4" fmla="*/ 0 w 1011"/>
                  <a:gd name="T5" fmla="*/ 380544388 h 1428"/>
                  <a:gd name="T6" fmla="*/ 2147483646 w 1011"/>
                  <a:gd name="T7" fmla="*/ 0 h 1428"/>
                  <a:gd name="T8" fmla="*/ 753525690 w 1011"/>
                  <a:gd name="T9" fmla="*/ 2147483646 h 1428"/>
                  <a:gd name="T10" fmla="*/ 1633060741 w 1011"/>
                  <a:gd name="T11" fmla="*/ 627519700 h 1428"/>
                  <a:gd name="T12" fmla="*/ 546872942 w 1011"/>
                  <a:gd name="T13" fmla="*/ 786288750 h 1428"/>
                  <a:gd name="T14" fmla="*/ 753525690 w 1011"/>
                  <a:gd name="T15" fmla="*/ 2147483646 h 14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011" h="1428">
                    <a:moveTo>
                      <a:pt x="1011" y="0"/>
                    </a:moveTo>
                    <a:lnTo>
                      <a:pt x="189" y="1428"/>
                    </a:lnTo>
                    <a:lnTo>
                      <a:pt x="0" y="151"/>
                    </a:lnTo>
                    <a:lnTo>
                      <a:pt x="1011" y="0"/>
                    </a:lnTo>
                    <a:close/>
                    <a:moveTo>
                      <a:pt x="299" y="855"/>
                    </a:moveTo>
                    <a:lnTo>
                      <a:pt x="648" y="249"/>
                    </a:lnTo>
                    <a:lnTo>
                      <a:pt x="217" y="312"/>
                    </a:lnTo>
                    <a:lnTo>
                      <a:pt x="299" y="855"/>
                    </a:lnTo>
                    <a:close/>
                  </a:path>
                </a:pathLst>
              </a:custGeom>
              <a:solidFill>
                <a:srgbClr val="F9A4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" name="Freeform 23"/>
              <p:cNvSpPr>
                <a:spLocks/>
              </p:cNvSpPr>
              <p:nvPr/>
            </p:nvSpPr>
            <p:spPr bwMode="auto">
              <a:xfrm>
                <a:off x="6597508" y="815095"/>
                <a:ext cx="187325" cy="60325"/>
              </a:xfrm>
              <a:custGeom>
                <a:avLst/>
                <a:gdLst>
                  <a:gd name="T0" fmla="*/ 287297813 w 118"/>
                  <a:gd name="T1" fmla="*/ 0 h 38"/>
                  <a:gd name="T2" fmla="*/ 297378438 w 118"/>
                  <a:gd name="T3" fmla="*/ 55443438 h 38"/>
                  <a:gd name="T4" fmla="*/ 7561263 w 118"/>
                  <a:gd name="T5" fmla="*/ 95765938 h 38"/>
                  <a:gd name="T6" fmla="*/ 0 w 118"/>
                  <a:gd name="T7" fmla="*/ 42843450 h 38"/>
                  <a:gd name="T8" fmla="*/ 287297813 w 118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38">
                    <a:moveTo>
                      <a:pt x="114" y="0"/>
                    </a:moveTo>
                    <a:lnTo>
                      <a:pt x="118" y="22"/>
                    </a:lnTo>
                    <a:lnTo>
                      <a:pt x="3" y="38"/>
                    </a:lnTo>
                    <a:lnTo>
                      <a:pt x="0" y="1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9" name="Freeform 24"/>
              <p:cNvSpPr>
                <a:spLocks/>
              </p:cNvSpPr>
              <p:nvPr/>
            </p:nvSpPr>
            <p:spPr bwMode="auto">
              <a:xfrm>
                <a:off x="6610208" y="919870"/>
                <a:ext cx="100012" cy="50800"/>
              </a:xfrm>
              <a:custGeom>
                <a:avLst/>
                <a:gdLst>
                  <a:gd name="T0" fmla="*/ 151208619 w 63"/>
                  <a:gd name="T1" fmla="*/ 0 h 32"/>
                  <a:gd name="T2" fmla="*/ 158768256 w 63"/>
                  <a:gd name="T3" fmla="*/ 60483750 h 32"/>
                  <a:gd name="T4" fmla="*/ 7559637 w 63"/>
                  <a:gd name="T5" fmla="*/ 80645000 h 32"/>
                  <a:gd name="T6" fmla="*/ 0 w 63"/>
                  <a:gd name="T7" fmla="*/ 25201563 h 32"/>
                  <a:gd name="T8" fmla="*/ 151208619 w 63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2">
                    <a:moveTo>
                      <a:pt x="60" y="0"/>
                    </a:moveTo>
                    <a:lnTo>
                      <a:pt x="63" y="24"/>
                    </a:lnTo>
                    <a:lnTo>
                      <a:pt x="3" y="32"/>
                    </a:lnTo>
                    <a:lnTo>
                      <a:pt x="0" y="1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" name="Freeform 25"/>
              <p:cNvSpPr>
                <a:spLocks/>
              </p:cNvSpPr>
              <p:nvPr/>
            </p:nvSpPr>
            <p:spPr bwMode="auto">
              <a:xfrm>
                <a:off x="6626083" y="1023058"/>
                <a:ext cx="98425" cy="47625"/>
              </a:xfrm>
              <a:custGeom>
                <a:avLst/>
                <a:gdLst>
                  <a:gd name="T0" fmla="*/ 146169063 w 62"/>
                  <a:gd name="T1" fmla="*/ 0 h 30"/>
                  <a:gd name="T2" fmla="*/ 156249688 w 62"/>
                  <a:gd name="T3" fmla="*/ 55443438 h 30"/>
                  <a:gd name="T4" fmla="*/ 7561263 w 62"/>
                  <a:gd name="T5" fmla="*/ 75604688 h 30"/>
                  <a:gd name="T6" fmla="*/ 0 w 62"/>
                  <a:gd name="T7" fmla="*/ 20161250 h 30"/>
                  <a:gd name="T8" fmla="*/ 14616906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8" y="0"/>
                    </a:moveTo>
                    <a:lnTo>
                      <a:pt x="62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1" name="Freeform 26"/>
              <p:cNvSpPr>
                <a:spLocks/>
              </p:cNvSpPr>
              <p:nvPr/>
            </p:nvSpPr>
            <p:spPr bwMode="auto">
              <a:xfrm>
                <a:off x="6641958" y="1126245"/>
                <a:ext cx="98425" cy="47625"/>
              </a:xfrm>
              <a:custGeom>
                <a:avLst/>
                <a:gdLst>
                  <a:gd name="T0" fmla="*/ 146169063 w 62"/>
                  <a:gd name="T1" fmla="*/ 0 h 30"/>
                  <a:gd name="T2" fmla="*/ 156249688 w 62"/>
                  <a:gd name="T3" fmla="*/ 55443438 h 30"/>
                  <a:gd name="T4" fmla="*/ 7561263 w 62"/>
                  <a:gd name="T5" fmla="*/ 75604688 h 30"/>
                  <a:gd name="T6" fmla="*/ 0 w 62"/>
                  <a:gd name="T7" fmla="*/ 20161250 h 30"/>
                  <a:gd name="T8" fmla="*/ 14616906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8" y="0"/>
                    </a:moveTo>
                    <a:lnTo>
                      <a:pt x="62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2" name="Freeform 27"/>
              <p:cNvSpPr>
                <a:spLocks/>
              </p:cNvSpPr>
              <p:nvPr/>
            </p:nvSpPr>
            <p:spPr bwMode="auto">
              <a:xfrm>
                <a:off x="6657833" y="1213558"/>
                <a:ext cx="187325" cy="63500"/>
              </a:xfrm>
              <a:custGeom>
                <a:avLst/>
                <a:gdLst>
                  <a:gd name="T0" fmla="*/ 289818763 w 118"/>
                  <a:gd name="T1" fmla="*/ 0 h 40"/>
                  <a:gd name="T2" fmla="*/ 297378438 w 118"/>
                  <a:gd name="T3" fmla="*/ 52924075 h 40"/>
                  <a:gd name="T4" fmla="*/ 7561263 w 118"/>
                  <a:gd name="T5" fmla="*/ 100806250 h 40"/>
                  <a:gd name="T6" fmla="*/ 0 w 118"/>
                  <a:gd name="T7" fmla="*/ 45362813 h 40"/>
                  <a:gd name="T8" fmla="*/ 289818763 w 118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40">
                    <a:moveTo>
                      <a:pt x="115" y="0"/>
                    </a:moveTo>
                    <a:lnTo>
                      <a:pt x="118" y="21"/>
                    </a:lnTo>
                    <a:lnTo>
                      <a:pt x="3" y="40"/>
                    </a:lnTo>
                    <a:lnTo>
                      <a:pt x="0" y="1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3" name="Freeform 28"/>
              <p:cNvSpPr>
                <a:spLocks/>
              </p:cNvSpPr>
              <p:nvPr/>
            </p:nvSpPr>
            <p:spPr bwMode="auto">
              <a:xfrm>
                <a:off x="6670533" y="1329445"/>
                <a:ext cx="100012" cy="47625"/>
              </a:xfrm>
              <a:custGeom>
                <a:avLst/>
                <a:gdLst>
                  <a:gd name="T0" fmla="*/ 151208619 w 63"/>
                  <a:gd name="T1" fmla="*/ 0 h 30"/>
                  <a:gd name="T2" fmla="*/ 158768256 w 63"/>
                  <a:gd name="T3" fmla="*/ 52924075 h 30"/>
                  <a:gd name="T4" fmla="*/ 10080575 w 63"/>
                  <a:gd name="T5" fmla="*/ 75604688 h 30"/>
                  <a:gd name="T6" fmla="*/ 0 w 63"/>
                  <a:gd name="T7" fmla="*/ 20161250 h 30"/>
                  <a:gd name="T8" fmla="*/ 151208619 w 63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0">
                    <a:moveTo>
                      <a:pt x="60" y="0"/>
                    </a:moveTo>
                    <a:lnTo>
                      <a:pt x="63" y="21"/>
                    </a:lnTo>
                    <a:lnTo>
                      <a:pt x="4" y="30"/>
                    </a:lnTo>
                    <a:lnTo>
                      <a:pt x="0" y="8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4" name="Freeform 29"/>
              <p:cNvSpPr>
                <a:spLocks/>
              </p:cNvSpPr>
              <p:nvPr/>
            </p:nvSpPr>
            <p:spPr bwMode="auto">
              <a:xfrm>
                <a:off x="6686408" y="1432633"/>
                <a:ext cx="98425" cy="46038"/>
              </a:xfrm>
              <a:custGeom>
                <a:avLst/>
                <a:gdLst>
                  <a:gd name="T0" fmla="*/ 146169063 w 62"/>
                  <a:gd name="T1" fmla="*/ 0 h 29"/>
                  <a:gd name="T2" fmla="*/ 156249688 w 62"/>
                  <a:gd name="T3" fmla="*/ 52924650 h 29"/>
                  <a:gd name="T4" fmla="*/ 10080625 w 62"/>
                  <a:gd name="T5" fmla="*/ 73086119 h 29"/>
                  <a:gd name="T6" fmla="*/ 0 w 62"/>
                  <a:gd name="T7" fmla="*/ 20161469 h 29"/>
                  <a:gd name="T8" fmla="*/ 146169063 w 62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58" y="0"/>
                    </a:moveTo>
                    <a:lnTo>
                      <a:pt x="62" y="21"/>
                    </a:lnTo>
                    <a:lnTo>
                      <a:pt x="4" y="29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5" name="Freeform 30"/>
              <p:cNvSpPr>
                <a:spLocks/>
              </p:cNvSpPr>
              <p:nvPr/>
            </p:nvSpPr>
            <p:spPr bwMode="auto">
              <a:xfrm>
                <a:off x="6702283" y="1532645"/>
                <a:ext cx="98425" cy="49213"/>
              </a:xfrm>
              <a:custGeom>
                <a:avLst/>
                <a:gdLst>
                  <a:gd name="T0" fmla="*/ 146169063 w 62"/>
                  <a:gd name="T1" fmla="*/ 0 h 31"/>
                  <a:gd name="T2" fmla="*/ 156249688 w 62"/>
                  <a:gd name="T3" fmla="*/ 52924613 h 31"/>
                  <a:gd name="T4" fmla="*/ 10080625 w 62"/>
                  <a:gd name="T5" fmla="*/ 78126431 h 31"/>
                  <a:gd name="T6" fmla="*/ 0 w 62"/>
                  <a:gd name="T7" fmla="*/ 20161455 h 31"/>
                  <a:gd name="T8" fmla="*/ 146169063 w 62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1">
                    <a:moveTo>
                      <a:pt x="58" y="0"/>
                    </a:moveTo>
                    <a:lnTo>
                      <a:pt x="62" y="21"/>
                    </a:lnTo>
                    <a:lnTo>
                      <a:pt x="4" y="31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" name="Freeform 31"/>
              <p:cNvSpPr>
                <a:spLocks/>
              </p:cNvSpPr>
              <p:nvPr/>
            </p:nvSpPr>
            <p:spPr bwMode="auto">
              <a:xfrm>
                <a:off x="6718158" y="1621545"/>
                <a:ext cx="187325" cy="60325"/>
              </a:xfrm>
              <a:custGeom>
                <a:avLst/>
                <a:gdLst>
                  <a:gd name="T0" fmla="*/ 289818763 w 118"/>
                  <a:gd name="T1" fmla="*/ 0 h 38"/>
                  <a:gd name="T2" fmla="*/ 297378438 w 118"/>
                  <a:gd name="T3" fmla="*/ 55443438 h 38"/>
                  <a:gd name="T4" fmla="*/ 10080625 w 118"/>
                  <a:gd name="T5" fmla="*/ 95765938 h 38"/>
                  <a:gd name="T6" fmla="*/ 0 w 118"/>
                  <a:gd name="T7" fmla="*/ 42843450 h 38"/>
                  <a:gd name="T8" fmla="*/ 289818763 w 118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38">
                    <a:moveTo>
                      <a:pt x="115" y="0"/>
                    </a:moveTo>
                    <a:lnTo>
                      <a:pt x="118" y="22"/>
                    </a:lnTo>
                    <a:lnTo>
                      <a:pt x="4" y="38"/>
                    </a:lnTo>
                    <a:lnTo>
                      <a:pt x="0" y="17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" name="Freeform 32"/>
              <p:cNvSpPr>
                <a:spLocks/>
              </p:cNvSpPr>
              <p:nvPr/>
            </p:nvSpPr>
            <p:spPr bwMode="auto">
              <a:xfrm>
                <a:off x="6732446" y="1737433"/>
                <a:ext cx="100012" cy="47625"/>
              </a:xfrm>
              <a:custGeom>
                <a:avLst/>
                <a:gdLst>
                  <a:gd name="T0" fmla="*/ 148687682 w 63"/>
                  <a:gd name="T1" fmla="*/ 0 h 30"/>
                  <a:gd name="T2" fmla="*/ 158768256 w 63"/>
                  <a:gd name="T3" fmla="*/ 55443438 h 30"/>
                  <a:gd name="T4" fmla="*/ 7559637 w 63"/>
                  <a:gd name="T5" fmla="*/ 75604688 h 30"/>
                  <a:gd name="T6" fmla="*/ 0 w 63"/>
                  <a:gd name="T7" fmla="*/ 22682200 h 30"/>
                  <a:gd name="T8" fmla="*/ 148687682 w 63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0">
                    <a:moveTo>
                      <a:pt x="59" y="0"/>
                    </a:moveTo>
                    <a:lnTo>
                      <a:pt x="63" y="22"/>
                    </a:lnTo>
                    <a:lnTo>
                      <a:pt x="3" y="30"/>
                    </a:lnTo>
                    <a:lnTo>
                      <a:pt x="0" y="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8" name="Freeform 33"/>
              <p:cNvSpPr>
                <a:spLocks/>
              </p:cNvSpPr>
              <p:nvPr/>
            </p:nvSpPr>
            <p:spPr bwMode="auto">
              <a:xfrm>
                <a:off x="6748321" y="1837445"/>
                <a:ext cx="96837" cy="50800"/>
              </a:xfrm>
              <a:custGeom>
                <a:avLst/>
                <a:gdLst>
                  <a:gd name="T0" fmla="*/ 146168308 w 61"/>
                  <a:gd name="T1" fmla="*/ 0 h 32"/>
                  <a:gd name="T2" fmla="*/ 153727944 w 61"/>
                  <a:gd name="T3" fmla="*/ 55443438 h 32"/>
                  <a:gd name="T4" fmla="*/ 7559636 w 61"/>
                  <a:gd name="T5" fmla="*/ 80645000 h 32"/>
                  <a:gd name="T6" fmla="*/ 0 w 61"/>
                  <a:gd name="T7" fmla="*/ 22682200 h 32"/>
                  <a:gd name="T8" fmla="*/ 146168308 w 6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2">
                    <a:moveTo>
                      <a:pt x="58" y="0"/>
                    </a:moveTo>
                    <a:lnTo>
                      <a:pt x="61" y="22"/>
                    </a:lnTo>
                    <a:lnTo>
                      <a:pt x="3" y="32"/>
                    </a:lnTo>
                    <a:lnTo>
                      <a:pt x="0" y="9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9" name="Freeform 34"/>
              <p:cNvSpPr>
                <a:spLocks/>
              </p:cNvSpPr>
              <p:nvPr/>
            </p:nvSpPr>
            <p:spPr bwMode="auto">
              <a:xfrm>
                <a:off x="6762608" y="1940633"/>
                <a:ext cx="98425" cy="47625"/>
              </a:xfrm>
              <a:custGeom>
                <a:avLst/>
                <a:gdLst>
                  <a:gd name="T0" fmla="*/ 148690013 w 62"/>
                  <a:gd name="T1" fmla="*/ 0 h 30"/>
                  <a:gd name="T2" fmla="*/ 156249688 w 62"/>
                  <a:gd name="T3" fmla="*/ 55443438 h 30"/>
                  <a:gd name="T4" fmla="*/ 10080625 w 62"/>
                  <a:gd name="T5" fmla="*/ 75604688 h 30"/>
                  <a:gd name="T6" fmla="*/ 0 w 62"/>
                  <a:gd name="T7" fmla="*/ 20161250 h 30"/>
                  <a:gd name="T8" fmla="*/ 14869001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9" y="0"/>
                    </a:moveTo>
                    <a:lnTo>
                      <a:pt x="62" y="22"/>
                    </a:lnTo>
                    <a:lnTo>
                      <a:pt x="4" y="30"/>
                    </a:lnTo>
                    <a:lnTo>
                      <a:pt x="0" y="8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0" name="Freeform 35"/>
              <p:cNvSpPr>
                <a:spLocks/>
              </p:cNvSpPr>
              <p:nvPr/>
            </p:nvSpPr>
            <p:spPr bwMode="auto">
              <a:xfrm>
                <a:off x="6778483" y="2027945"/>
                <a:ext cx="187325" cy="63500"/>
              </a:xfrm>
              <a:custGeom>
                <a:avLst/>
                <a:gdLst>
                  <a:gd name="T0" fmla="*/ 289818763 w 118"/>
                  <a:gd name="T1" fmla="*/ 0 h 40"/>
                  <a:gd name="T2" fmla="*/ 297378438 w 118"/>
                  <a:gd name="T3" fmla="*/ 57964388 h 40"/>
                  <a:gd name="T4" fmla="*/ 10080625 w 118"/>
                  <a:gd name="T5" fmla="*/ 100806250 h 40"/>
                  <a:gd name="T6" fmla="*/ 0 w 118"/>
                  <a:gd name="T7" fmla="*/ 45362813 h 40"/>
                  <a:gd name="T8" fmla="*/ 289818763 w 118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40">
                    <a:moveTo>
                      <a:pt x="115" y="0"/>
                    </a:moveTo>
                    <a:lnTo>
                      <a:pt x="118" y="23"/>
                    </a:lnTo>
                    <a:lnTo>
                      <a:pt x="4" y="40"/>
                    </a:lnTo>
                    <a:lnTo>
                      <a:pt x="0" y="1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1" name="Freeform 36"/>
              <p:cNvSpPr>
                <a:spLocks/>
              </p:cNvSpPr>
              <p:nvPr/>
            </p:nvSpPr>
            <p:spPr bwMode="auto">
              <a:xfrm>
                <a:off x="6792771" y="2143833"/>
                <a:ext cx="96837" cy="47625"/>
              </a:xfrm>
              <a:custGeom>
                <a:avLst/>
                <a:gdLst>
                  <a:gd name="T0" fmla="*/ 151208594 w 61"/>
                  <a:gd name="T1" fmla="*/ 0 h 30"/>
                  <a:gd name="T2" fmla="*/ 153727944 w 61"/>
                  <a:gd name="T3" fmla="*/ 55443438 h 30"/>
                  <a:gd name="T4" fmla="*/ 7559636 w 61"/>
                  <a:gd name="T5" fmla="*/ 75604688 h 30"/>
                  <a:gd name="T6" fmla="*/ 0 w 61"/>
                  <a:gd name="T7" fmla="*/ 20161250 h 30"/>
                  <a:gd name="T8" fmla="*/ 151208594 w 61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0">
                    <a:moveTo>
                      <a:pt x="60" y="0"/>
                    </a:moveTo>
                    <a:lnTo>
                      <a:pt x="61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2" name="Freeform 37"/>
              <p:cNvSpPr>
                <a:spLocks/>
              </p:cNvSpPr>
              <p:nvPr/>
            </p:nvSpPr>
            <p:spPr bwMode="auto">
              <a:xfrm>
                <a:off x="6808646" y="2247020"/>
                <a:ext cx="96837" cy="47625"/>
              </a:xfrm>
              <a:custGeom>
                <a:avLst/>
                <a:gdLst>
                  <a:gd name="T0" fmla="*/ 146168308 w 61"/>
                  <a:gd name="T1" fmla="*/ 0 h 30"/>
                  <a:gd name="T2" fmla="*/ 153727944 w 61"/>
                  <a:gd name="T3" fmla="*/ 52924075 h 30"/>
                  <a:gd name="T4" fmla="*/ 7559636 w 61"/>
                  <a:gd name="T5" fmla="*/ 75604688 h 30"/>
                  <a:gd name="T6" fmla="*/ 0 w 61"/>
                  <a:gd name="T7" fmla="*/ 20161250 h 30"/>
                  <a:gd name="T8" fmla="*/ 146168308 w 61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0">
                    <a:moveTo>
                      <a:pt x="58" y="0"/>
                    </a:moveTo>
                    <a:lnTo>
                      <a:pt x="61" y="21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3" name="Freeform 38"/>
              <p:cNvSpPr>
                <a:spLocks/>
              </p:cNvSpPr>
              <p:nvPr/>
            </p:nvSpPr>
            <p:spPr bwMode="auto">
              <a:xfrm>
                <a:off x="6824521" y="2347033"/>
                <a:ext cx="96837" cy="50800"/>
              </a:xfrm>
              <a:custGeom>
                <a:avLst/>
                <a:gdLst>
                  <a:gd name="T0" fmla="*/ 146168308 w 61"/>
                  <a:gd name="T1" fmla="*/ 0 h 32"/>
                  <a:gd name="T2" fmla="*/ 153727944 w 61"/>
                  <a:gd name="T3" fmla="*/ 57964388 h 32"/>
                  <a:gd name="T4" fmla="*/ 7559636 w 61"/>
                  <a:gd name="T5" fmla="*/ 80645000 h 32"/>
                  <a:gd name="T6" fmla="*/ 0 w 61"/>
                  <a:gd name="T7" fmla="*/ 25201563 h 32"/>
                  <a:gd name="T8" fmla="*/ 146168308 w 6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2">
                    <a:moveTo>
                      <a:pt x="58" y="0"/>
                    </a:moveTo>
                    <a:lnTo>
                      <a:pt x="61" y="23"/>
                    </a:lnTo>
                    <a:lnTo>
                      <a:pt x="3" y="32"/>
                    </a:lnTo>
                    <a:lnTo>
                      <a:pt x="0" y="1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58" name="Freeform 39"/>
            <p:cNvSpPr>
              <a:spLocks/>
            </p:cNvSpPr>
            <p:nvPr/>
          </p:nvSpPr>
          <p:spPr bwMode="auto">
            <a:xfrm>
              <a:off x="9331183" y="1748545"/>
              <a:ext cx="434975" cy="487363"/>
            </a:xfrm>
            <a:custGeom>
              <a:avLst/>
              <a:gdLst>
                <a:gd name="T0" fmla="*/ 486473404 w 165"/>
                <a:gd name="T1" fmla="*/ 34700246 h 185"/>
                <a:gd name="T2" fmla="*/ 243235384 w 165"/>
                <a:gd name="T3" fmla="*/ 159620603 h 185"/>
                <a:gd name="T4" fmla="*/ 34747912 w 165"/>
                <a:gd name="T5" fmla="*/ 832803260 h 185"/>
                <a:gd name="T6" fmla="*/ 159841450 w 165"/>
                <a:gd name="T7" fmla="*/ 1075704979 h 185"/>
                <a:gd name="T8" fmla="*/ 827003468 w 165"/>
                <a:gd name="T9" fmla="*/ 1283906453 h 185"/>
                <a:gd name="T10" fmla="*/ 1146686367 w 165"/>
                <a:gd name="T11" fmla="*/ 235960089 h 185"/>
                <a:gd name="T12" fmla="*/ 486473404 w 165"/>
                <a:gd name="T13" fmla="*/ 34700246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5" h="185">
                  <a:moveTo>
                    <a:pt x="70" y="5"/>
                  </a:moveTo>
                  <a:cubicBezTo>
                    <a:pt x="55" y="0"/>
                    <a:pt x="39" y="9"/>
                    <a:pt x="35" y="23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0" y="135"/>
                    <a:pt x="8" y="151"/>
                    <a:pt x="23" y="155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65" y="34"/>
                    <a:pt x="165" y="34"/>
                    <a:pt x="165" y="34"/>
                  </a:cubicBezTo>
                  <a:lnTo>
                    <a:pt x="70" y="5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9" name="Freeform 40"/>
            <p:cNvSpPr>
              <a:spLocks/>
            </p:cNvSpPr>
            <p:nvPr/>
          </p:nvSpPr>
          <p:spPr bwMode="auto">
            <a:xfrm>
              <a:off x="9645508" y="1837445"/>
              <a:ext cx="431800" cy="488950"/>
            </a:xfrm>
            <a:custGeom>
              <a:avLst/>
              <a:gdLst>
                <a:gd name="T0" fmla="*/ 970523159 w 164"/>
                <a:gd name="T1" fmla="*/ 209558684 h 185"/>
                <a:gd name="T2" fmla="*/ 318886933 w 164"/>
                <a:gd name="T3" fmla="*/ 0 h 185"/>
                <a:gd name="T4" fmla="*/ 0 w 164"/>
                <a:gd name="T5" fmla="*/ 1054781441 h 185"/>
                <a:gd name="T6" fmla="*/ 651636226 w 164"/>
                <a:gd name="T7" fmla="*/ 1257354747 h 185"/>
                <a:gd name="T8" fmla="*/ 894268332 w 164"/>
                <a:gd name="T9" fmla="*/ 1131620594 h 185"/>
                <a:gd name="T10" fmla="*/ 1102235323 w 164"/>
                <a:gd name="T11" fmla="*/ 454044256 h 185"/>
                <a:gd name="T12" fmla="*/ 970523159 w 164"/>
                <a:gd name="T13" fmla="*/ 209558684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4" h="185">
                  <a:moveTo>
                    <a:pt x="140" y="3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94" y="180"/>
                    <a:pt x="94" y="180"/>
                    <a:pt x="94" y="180"/>
                  </a:cubicBezTo>
                  <a:cubicBezTo>
                    <a:pt x="109" y="185"/>
                    <a:pt x="124" y="176"/>
                    <a:pt x="129" y="162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4" y="50"/>
                    <a:pt x="155" y="34"/>
                    <a:pt x="140" y="30"/>
                  </a:cubicBez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0" name="Freeform 44"/>
            <p:cNvSpPr>
              <a:spLocks/>
            </p:cNvSpPr>
            <p:nvPr/>
          </p:nvSpPr>
          <p:spPr bwMode="auto">
            <a:xfrm>
              <a:off x="9135921" y="1167520"/>
              <a:ext cx="471487" cy="465138"/>
            </a:xfrm>
            <a:custGeom>
              <a:avLst/>
              <a:gdLst>
                <a:gd name="T0" fmla="*/ 1158643743 w 179"/>
                <a:gd name="T1" fmla="*/ 572732876 h 176"/>
                <a:gd name="T2" fmla="*/ 1221085480 w 179"/>
                <a:gd name="T3" fmla="*/ 453995831 h 176"/>
                <a:gd name="T4" fmla="*/ 1241899392 w 179"/>
                <a:gd name="T5" fmla="*/ 321288788 h 176"/>
                <a:gd name="T6" fmla="*/ 1207209538 w 179"/>
                <a:gd name="T7" fmla="*/ 195566744 h 176"/>
                <a:gd name="T8" fmla="*/ 1123953890 w 179"/>
                <a:gd name="T9" fmla="*/ 83814696 h 176"/>
                <a:gd name="T10" fmla="*/ 1006008388 w 179"/>
                <a:gd name="T11" fmla="*/ 20952353 h 176"/>
                <a:gd name="T12" fmla="*/ 895000856 w 179"/>
                <a:gd name="T13" fmla="*/ 0 h 176"/>
                <a:gd name="T14" fmla="*/ 874186944 w 179"/>
                <a:gd name="T15" fmla="*/ 0 h 176"/>
                <a:gd name="T16" fmla="*/ 742365501 w 179"/>
                <a:gd name="T17" fmla="*/ 34922350 h 176"/>
                <a:gd name="T18" fmla="*/ 638295940 w 179"/>
                <a:gd name="T19" fmla="*/ 118737046 h 176"/>
                <a:gd name="T20" fmla="*/ 69379707 w 179"/>
                <a:gd name="T21" fmla="*/ 782269617 h 176"/>
                <a:gd name="T22" fmla="*/ 0 w 179"/>
                <a:gd name="T23" fmla="*/ 977836361 h 176"/>
                <a:gd name="T24" fmla="*/ 90193619 w 179"/>
                <a:gd name="T25" fmla="*/ 1159435750 h 176"/>
                <a:gd name="T26" fmla="*/ 277518829 w 179"/>
                <a:gd name="T27" fmla="*/ 1222295451 h 176"/>
                <a:gd name="T28" fmla="*/ 464844038 w 179"/>
                <a:gd name="T29" fmla="*/ 1131495756 h 176"/>
                <a:gd name="T30" fmla="*/ 797869266 w 179"/>
                <a:gd name="T31" fmla="*/ 740362269 h 176"/>
                <a:gd name="T32" fmla="*/ 853373032 w 179"/>
                <a:gd name="T33" fmla="*/ 600670228 h 176"/>
                <a:gd name="T34" fmla="*/ 659109852 w 179"/>
                <a:gd name="T35" fmla="*/ 426058480 h 176"/>
                <a:gd name="T36" fmla="*/ 520347804 w 179"/>
                <a:gd name="T37" fmla="*/ 502888177 h 176"/>
                <a:gd name="T38" fmla="*/ 395464331 w 179"/>
                <a:gd name="T39" fmla="*/ 649562574 h 176"/>
                <a:gd name="T40" fmla="*/ 478719979 w 179"/>
                <a:gd name="T41" fmla="*/ 719407273 h 176"/>
                <a:gd name="T42" fmla="*/ 603603452 w 179"/>
                <a:gd name="T43" fmla="*/ 572732876 h 176"/>
                <a:gd name="T44" fmla="*/ 666047823 w 179"/>
                <a:gd name="T45" fmla="*/ 537810527 h 176"/>
                <a:gd name="T46" fmla="*/ 735427530 w 179"/>
                <a:gd name="T47" fmla="*/ 579717875 h 176"/>
                <a:gd name="T48" fmla="*/ 721551588 w 179"/>
                <a:gd name="T49" fmla="*/ 670517570 h 176"/>
                <a:gd name="T50" fmla="*/ 381588389 w 179"/>
                <a:gd name="T51" fmla="*/ 1068636055 h 176"/>
                <a:gd name="T52" fmla="*/ 277518829 w 179"/>
                <a:gd name="T53" fmla="*/ 1117528402 h 176"/>
                <a:gd name="T54" fmla="*/ 166511297 w 179"/>
                <a:gd name="T55" fmla="*/ 1089588408 h 176"/>
                <a:gd name="T56" fmla="*/ 159573326 w 179"/>
                <a:gd name="T57" fmla="*/ 1082606052 h 176"/>
                <a:gd name="T58" fmla="*/ 111007531 w 179"/>
                <a:gd name="T59" fmla="*/ 970851362 h 176"/>
                <a:gd name="T60" fmla="*/ 145697385 w 179"/>
                <a:gd name="T61" fmla="*/ 859099315 h 176"/>
                <a:gd name="T62" fmla="*/ 721551588 w 179"/>
                <a:gd name="T63" fmla="*/ 181599389 h 176"/>
                <a:gd name="T64" fmla="*/ 881124915 w 179"/>
                <a:gd name="T65" fmla="*/ 104767049 h 176"/>
                <a:gd name="T66" fmla="*/ 1054574183 w 179"/>
                <a:gd name="T67" fmla="*/ 167629392 h 176"/>
                <a:gd name="T68" fmla="*/ 1137829831 w 179"/>
                <a:gd name="T69" fmla="*/ 328273786 h 176"/>
                <a:gd name="T70" fmla="*/ 1075388095 w 179"/>
                <a:gd name="T71" fmla="*/ 502888177 h 176"/>
                <a:gd name="T72" fmla="*/ 721551588 w 179"/>
                <a:gd name="T73" fmla="*/ 921961658 h 176"/>
                <a:gd name="T74" fmla="*/ 797869266 w 179"/>
                <a:gd name="T75" fmla="*/ 991806357 h 176"/>
                <a:gd name="T76" fmla="*/ 1158643743 w 179"/>
                <a:gd name="T77" fmla="*/ 572732876 h 17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79" h="176">
                  <a:moveTo>
                    <a:pt x="167" y="82"/>
                  </a:moveTo>
                  <a:cubicBezTo>
                    <a:pt x="171" y="77"/>
                    <a:pt x="174" y="71"/>
                    <a:pt x="176" y="65"/>
                  </a:cubicBezTo>
                  <a:cubicBezTo>
                    <a:pt x="178" y="59"/>
                    <a:pt x="179" y="53"/>
                    <a:pt x="179" y="46"/>
                  </a:cubicBezTo>
                  <a:cubicBezTo>
                    <a:pt x="178" y="40"/>
                    <a:pt x="177" y="34"/>
                    <a:pt x="174" y="28"/>
                  </a:cubicBezTo>
                  <a:cubicBezTo>
                    <a:pt x="171" y="22"/>
                    <a:pt x="167" y="17"/>
                    <a:pt x="162" y="12"/>
                  </a:cubicBezTo>
                  <a:cubicBezTo>
                    <a:pt x="157" y="8"/>
                    <a:pt x="151" y="5"/>
                    <a:pt x="145" y="3"/>
                  </a:cubicBezTo>
                  <a:cubicBezTo>
                    <a:pt x="140" y="1"/>
                    <a:pt x="134" y="0"/>
                    <a:pt x="129" y="0"/>
                  </a:cubicBezTo>
                  <a:cubicBezTo>
                    <a:pt x="128" y="0"/>
                    <a:pt x="127" y="0"/>
                    <a:pt x="126" y="0"/>
                  </a:cubicBezTo>
                  <a:cubicBezTo>
                    <a:pt x="119" y="1"/>
                    <a:pt x="113" y="2"/>
                    <a:pt x="107" y="5"/>
                  </a:cubicBezTo>
                  <a:cubicBezTo>
                    <a:pt x="102" y="8"/>
                    <a:pt x="96" y="12"/>
                    <a:pt x="92" y="1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3" y="120"/>
                    <a:pt x="0" y="130"/>
                    <a:pt x="0" y="140"/>
                  </a:cubicBezTo>
                  <a:cubicBezTo>
                    <a:pt x="1" y="150"/>
                    <a:pt x="6" y="160"/>
                    <a:pt x="13" y="166"/>
                  </a:cubicBezTo>
                  <a:cubicBezTo>
                    <a:pt x="20" y="172"/>
                    <a:pt x="30" y="176"/>
                    <a:pt x="40" y="175"/>
                  </a:cubicBezTo>
                  <a:cubicBezTo>
                    <a:pt x="51" y="174"/>
                    <a:pt x="60" y="169"/>
                    <a:pt x="67" y="162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20" y="100"/>
                    <a:pt x="123" y="94"/>
                    <a:pt x="123" y="86"/>
                  </a:cubicBezTo>
                  <a:cubicBezTo>
                    <a:pt x="122" y="70"/>
                    <a:pt x="108" y="61"/>
                    <a:pt x="95" y="61"/>
                  </a:cubicBezTo>
                  <a:cubicBezTo>
                    <a:pt x="88" y="62"/>
                    <a:pt x="81" y="66"/>
                    <a:pt x="75" y="7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73" y="98"/>
                    <a:pt x="87" y="82"/>
                    <a:pt x="87" y="82"/>
                  </a:cubicBezTo>
                  <a:cubicBezTo>
                    <a:pt x="89" y="79"/>
                    <a:pt x="93" y="77"/>
                    <a:pt x="96" y="77"/>
                  </a:cubicBezTo>
                  <a:cubicBezTo>
                    <a:pt x="100" y="77"/>
                    <a:pt x="104" y="80"/>
                    <a:pt x="106" y="83"/>
                  </a:cubicBezTo>
                  <a:cubicBezTo>
                    <a:pt x="108" y="88"/>
                    <a:pt x="107" y="92"/>
                    <a:pt x="104" y="96"/>
                  </a:cubicBezTo>
                  <a:cubicBezTo>
                    <a:pt x="55" y="153"/>
                    <a:pt x="55" y="153"/>
                    <a:pt x="55" y="153"/>
                  </a:cubicBezTo>
                  <a:cubicBezTo>
                    <a:pt x="51" y="157"/>
                    <a:pt x="46" y="159"/>
                    <a:pt x="40" y="160"/>
                  </a:cubicBezTo>
                  <a:cubicBezTo>
                    <a:pt x="34" y="161"/>
                    <a:pt x="28" y="159"/>
                    <a:pt x="24" y="156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19" y="151"/>
                    <a:pt x="16" y="145"/>
                    <a:pt x="16" y="139"/>
                  </a:cubicBezTo>
                  <a:cubicBezTo>
                    <a:pt x="15" y="133"/>
                    <a:pt x="17" y="127"/>
                    <a:pt x="21" y="123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10" y="20"/>
                    <a:pt x="118" y="16"/>
                    <a:pt x="127" y="15"/>
                  </a:cubicBezTo>
                  <a:cubicBezTo>
                    <a:pt x="137" y="15"/>
                    <a:pt x="145" y="18"/>
                    <a:pt x="152" y="24"/>
                  </a:cubicBezTo>
                  <a:cubicBezTo>
                    <a:pt x="159" y="30"/>
                    <a:pt x="163" y="38"/>
                    <a:pt x="164" y="47"/>
                  </a:cubicBezTo>
                  <a:cubicBezTo>
                    <a:pt x="164" y="56"/>
                    <a:pt x="161" y="65"/>
                    <a:pt x="155" y="7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15" y="142"/>
                    <a:pt x="115" y="142"/>
                    <a:pt x="115" y="142"/>
                  </a:cubicBezTo>
                  <a:lnTo>
                    <a:pt x="167" y="82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1" name="Freeform 82"/>
            <p:cNvSpPr>
              <a:spLocks/>
            </p:cNvSpPr>
            <p:nvPr/>
          </p:nvSpPr>
          <p:spPr bwMode="auto">
            <a:xfrm>
              <a:off x="8573946" y="492833"/>
              <a:ext cx="2212975" cy="769938"/>
            </a:xfrm>
            <a:custGeom>
              <a:avLst/>
              <a:gdLst>
                <a:gd name="T0" fmla="*/ 2147483646 w 839"/>
                <a:gd name="T1" fmla="*/ 1710332890 h 292"/>
                <a:gd name="T2" fmla="*/ 2073219958 w 839"/>
                <a:gd name="T3" fmla="*/ 83430165 h 292"/>
                <a:gd name="T4" fmla="*/ 340898380 w 839"/>
                <a:gd name="T5" fmla="*/ 13906346 h 292"/>
                <a:gd name="T6" fmla="*/ 160014710 w 839"/>
                <a:gd name="T7" fmla="*/ 410202927 h 292"/>
                <a:gd name="T8" fmla="*/ 1648835184 w 839"/>
                <a:gd name="T9" fmla="*/ 333723298 h 292"/>
                <a:gd name="T10" fmla="*/ 2147483646 w 839"/>
                <a:gd name="T11" fmla="*/ 618779658 h 292"/>
                <a:gd name="T12" fmla="*/ 2147483646 w 839"/>
                <a:gd name="T13" fmla="*/ 2030152479 h 292"/>
                <a:gd name="T14" fmla="*/ 2147483646 w 839"/>
                <a:gd name="T15" fmla="*/ 1710332890 h 2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9" h="292">
                  <a:moveTo>
                    <a:pt x="839" y="246"/>
                  </a:moveTo>
                  <a:cubicBezTo>
                    <a:pt x="826" y="248"/>
                    <a:pt x="323" y="12"/>
                    <a:pt x="298" y="12"/>
                  </a:cubicBezTo>
                  <a:cubicBezTo>
                    <a:pt x="272" y="12"/>
                    <a:pt x="69" y="0"/>
                    <a:pt x="49" y="2"/>
                  </a:cubicBezTo>
                  <a:cubicBezTo>
                    <a:pt x="29" y="4"/>
                    <a:pt x="0" y="58"/>
                    <a:pt x="23" y="59"/>
                  </a:cubicBezTo>
                  <a:cubicBezTo>
                    <a:pt x="46" y="60"/>
                    <a:pt x="192" y="50"/>
                    <a:pt x="237" y="48"/>
                  </a:cubicBezTo>
                  <a:cubicBezTo>
                    <a:pt x="283" y="46"/>
                    <a:pt x="378" y="73"/>
                    <a:pt x="417" y="89"/>
                  </a:cubicBezTo>
                  <a:cubicBezTo>
                    <a:pt x="456" y="104"/>
                    <a:pt x="810" y="292"/>
                    <a:pt x="810" y="292"/>
                  </a:cubicBezTo>
                  <a:cubicBezTo>
                    <a:pt x="839" y="246"/>
                    <a:pt x="839" y="246"/>
                    <a:pt x="839" y="246"/>
                  </a:cubicBezTo>
                </a:path>
              </a:pathLst>
            </a:custGeom>
            <a:solidFill>
              <a:srgbClr val="001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2" name="Freeform 83"/>
            <p:cNvSpPr>
              <a:spLocks/>
            </p:cNvSpPr>
            <p:nvPr/>
          </p:nvSpPr>
          <p:spPr bwMode="auto">
            <a:xfrm>
              <a:off x="8835883" y="173745"/>
              <a:ext cx="1812925" cy="1511300"/>
            </a:xfrm>
            <a:custGeom>
              <a:avLst/>
              <a:gdLst>
                <a:gd name="T0" fmla="*/ 187476999 w 688"/>
                <a:gd name="T1" fmla="*/ 0 h 573"/>
                <a:gd name="T2" fmla="*/ 2147483646 w 688"/>
                <a:gd name="T3" fmla="*/ 2107825671 h 573"/>
                <a:gd name="T4" fmla="*/ 2147483646 w 688"/>
                <a:gd name="T5" fmla="*/ 2147483646 h 573"/>
                <a:gd name="T6" fmla="*/ 2147483646 w 688"/>
                <a:gd name="T7" fmla="*/ 2147483646 h 573"/>
                <a:gd name="T8" fmla="*/ 2147483646 w 688"/>
                <a:gd name="T9" fmla="*/ 2147483646 h 573"/>
                <a:gd name="T10" fmla="*/ 2147483646 w 688"/>
                <a:gd name="T11" fmla="*/ 1739129134 h 573"/>
                <a:gd name="T12" fmla="*/ 0 w 688"/>
                <a:gd name="T13" fmla="*/ 313042189 h 573"/>
                <a:gd name="T14" fmla="*/ 187476999 w 688"/>
                <a:gd name="T15" fmla="*/ 0 h 5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8" h="573">
                  <a:moveTo>
                    <a:pt x="27" y="0"/>
                  </a:moveTo>
                  <a:cubicBezTo>
                    <a:pt x="34" y="11"/>
                    <a:pt x="512" y="282"/>
                    <a:pt x="527" y="303"/>
                  </a:cubicBezTo>
                  <a:cubicBezTo>
                    <a:pt x="542" y="324"/>
                    <a:pt x="657" y="473"/>
                    <a:pt x="672" y="498"/>
                  </a:cubicBezTo>
                  <a:cubicBezTo>
                    <a:pt x="688" y="522"/>
                    <a:pt x="660" y="573"/>
                    <a:pt x="646" y="555"/>
                  </a:cubicBezTo>
                  <a:cubicBezTo>
                    <a:pt x="632" y="537"/>
                    <a:pt x="561" y="414"/>
                    <a:pt x="536" y="375"/>
                  </a:cubicBezTo>
                  <a:cubicBezTo>
                    <a:pt x="512" y="337"/>
                    <a:pt x="430" y="272"/>
                    <a:pt x="395" y="250"/>
                  </a:cubicBezTo>
                  <a:cubicBezTo>
                    <a:pt x="360" y="227"/>
                    <a:pt x="0" y="45"/>
                    <a:pt x="0" y="45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001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3" name="Freeform 84"/>
            <p:cNvSpPr>
              <a:spLocks noEditPoints="1"/>
            </p:cNvSpPr>
            <p:nvPr/>
          </p:nvSpPr>
          <p:spPr bwMode="auto">
            <a:xfrm>
              <a:off x="8721583" y="124532"/>
              <a:ext cx="2101850" cy="1489075"/>
            </a:xfrm>
            <a:custGeom>
              <a:avLst/>
              <a:gdLst>
                <a:gd name="T0" fmla="*/ 2147483646 w 797"/>
                <a:gd name="T1" fmla="*/ 1687883643 h 565"/>
                <a:gd name="T2" fmla="*/ 2147483646 w 797"/>
                <a:gd name="T3" fmla="*/ 1667044500 h 565"/>
                <a:gd name="T4" fmla="*/ 2147483646 w 797"/>
                <a:gd name="T5" fmla="*/ 1514233779 h 565"/>
                <a:gd name="T6" fmla="*/ 2147483646 w 797"/>
                <a:gd name="T7" fmla="*/ 1041904460 h 565"/>
                <a:gd name="T8" fmla="*/ 493792341 w 797"/>
                <a:gd name="T9" fmla="*/ 62514795 h 565"/>
                <a:gd name="T10" fmla="*/ 250373321 w 797"/>
                <a:gd name="T11" fmla="*/ 507060346 h 565"/>
                <a:gd name="T12" fmla="*/ 347741457 w 797"/>
                <a:gd name="T13" fmla="*/ 576519765 h 565"/>
                <a:gd name="T14" fmla="*/ 674620008 w 797"/>
                <a:gd name="T15" fmla="*/ 2000454981 h 565"/>
                <a:gd name="T16" fmla="*/ 2147483646 w 797"/>
                <a:gd name="T17" fmla="*/ 1764290322 h 565"/>
                <a:gd name="T18" fmla="*/ 2147483646 w 797"/>
                <a:gd name="T19" fmla="*/ 1819857857 h 565"/>
                <a:gd name="T20" fmla="*/ 2147483646 w 797"/>
                <a:gd name="T21" fmla="*/ 1875425392 h 565"/>
                <a:gd name="T22" fmla="*/ 2147483646 w 797"/>
                <a:gd name="T23" fmla="*/ 2147483646 h 565"/>
                <a:gd name="T24" fmla="*/ 2147483646 w 797"/>
                <a:gd name="T25" fmla="*/ 2147483646 h 565"/>
                <a:gd name="T26" fmla="*/ 2147483646 w 797"/>
                <a:gd name="T27" fmla="*/ 2147483646 h 565"/>
                <a:gd name="T28" fmla="*/ 2147483646 w 797"/>
                <a:gd name="T29" fmla="*/ 2147483646 h 565"/>
                <a:gd name="T30" fmla="*/ 2147483646 w 797"/>
                <a:gd name="T31" fmla="*/ 1687883643 h 565"/>
                <a:gd name="T32" fmla="*/ 973676079 w 797"/>
                <a:gd name="T33" fmla="*/ 1986563098 h 565"/>
                <a:gd name="T34" fmla="*/ 521612185 w 797"/>
                <a:gd name="T35" fmla="*/ 750169630 h 565"/>
                <a:gd name="T36" fmla="*/ 1613521941 w 797"/>
                <a:gd name="T37" fmla="*/ 847415452 h 565"/>
                <a:gd name="T38" fmla="*/ 2147483646 w 797"/>
                <a:gd name="T39" fmla="*/ 1507286519 h 565"/>
                <a:gd name="T40" fmla="*/ 973676079 w 797"/>
                <a:gd name="T41" fmla="*/ 1986563098 h 565"/>
                <a:gd name="T42" fmla="*/ 2147483646 w 797"/>
                <a:gd name="T43" fmla="*/ 2147483646 h 565"/>
                <a:gd name="T44" fmla="*/ 2147483646 w 797"/>
                <a:gd name="T45" fmla="*/ 1868480768 h 565"/>
                <a:gd name="T46" fmla="*/ 2147483646 w 797"/>
                <a:gd name="T47" fmla="*/ 2147483646 h 565"/>
                <a:gd name="T48" fmla="*/ 2147483646 w 797"/>
                <a:gd name="T49" fmla="*/ 2147483646 h 565"/>
                <a:gd name="T50" fmla="*/ 2147483646 w 797"/>
                <a:gd name="T51" fmla="*/ 2147483646 h 56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97" h="565">
                  <a:moveTo>
                    <a:pt x="514" y="243"/>
                  </a:moveTo>
                  <a:cubicBezTo>
                    <a:pt x="487" y="229"/>
                    <a:pt x="429" y="240"/>
                    <a:pt x="429" y="240"/>
                  </a:cubicBezTo>
                  <a:cubicBezTo>
                    <a:pt x="388" y="218"/>
                    <a:pt x="388" y="218"/>
                    <a:pt x="388" y="218"/>
                  </a:cubicBezTo>
                  <a:cubicBezTo>
                    <a:pt x="388" y="218"/>
                    <a:pt x="363" y="163"/>
                    <a:pt x="338" y="150"/>
                  </a:cubicBezTo>
                  <a:cubicBezTo>
                    <a:pt x="315" y="138"/>
                    <a:pt x="89" y="18"/>
                    <a:pt x="71" y="9"/>
                  </a:cubicBezTo>
                  <a:cubicBezTo>
                    <a:pt x="53" y="0"/>
                    <a:pt x="24" y="67"/>
                    <a:pt x="36" y="73"/>
                  </a:cubicBezTo>
                  <a:cubicBezTo>
                    <a:pt x="48" y="79"/>
                    <a:pt x="50" y="83"/>
                    <a:pt x="50" y="83"/>
                  </a:cubicBezTo>
                  <a:cubicBezTo>
                    <a:pt x="50" y="83"/>
                    <a:pt x="0" y="219"/>
                    <a:pt x="97" y="288"/>
                  </a:cubicBezTo>
                  <a:cubicBezTo>
                    <a:pt x="236" y="388"/>
                    <a:pt x="331" y="277"/>
                    <a:pt x="376" y="254"/>
                  </a:cubicBezTo>
                  <a:cubicBezTo>
                    <a:pt x="392" y="262"/>
                    <a:pt x="392" y="262"/>
                    <a:pt x="392" y="262"/>
                  </a:cubicBezTo>
                  <a:cubicBezTo>
                    <a:pt x="407" y="270"/>
                    <a:pt x="407" y="270"/>
                    <a:pt x="407" y="270"/>
                  </a:cubicBezTo>
                  <a:cubicBezTo>
                    <a:pt x="412" y="315"/>
                    <a:pt x="390" y="466"/>
                    <a:pt x="542" y="523"/>
                  </a:cubicBezTo>
                  <a:cubicBezTo>
                    <a:pt x="651" y="565"/>
                    <a:pt x="733" y="441"/>
                    <a:pt x="733" y="441"/>
                  </a:cubicBezTo>
                  <a:cubicBezTo>
                    <a:pt x="733" y="441"/>
                    <a:pt x="723" y="438"/>
                    <a:pt x="744" y="449"/>
                  </a:cubicBezTo>
                  <a:cubicBezTo>
                    <a:pt x="764" y="460"/>
                    <a:pt x="797" y="394"/>
                    <a:pt x="781" y="385"/>
                  </a:cubicBezTo>
                  <a:cubicBezTo>
                    <a:pt x="765" y="377"/>
                    <a:pt x="537" y="255"/>
                    <a:pt x="514" y="243"/>
                  </a:cubicBezTo>
                  <a:moveTo>
                    <a:pt x="140" y="286"/>
                  </a:moveTo>
                  <a:cubicBezTo>
                    <a:pt x="44" y="234"/>
                    <a:pt x="53" y="139"/>
                    <a:pt x="75" y="108"/>
                  </a:cubicBezTo>
                  <a:cubicBezTo>
                    <a:pt x="97" y="76"/>
                    <a:pt x="134" y="74"/>
                    <a:pt x="232" y="122"/>
                  </a:cubicBezTo>
                  <a:cubicBezTo>
                    <a:pt x="330" y="171"/>
                    <a:pt x="348" y="179"/>
                    <a:pt x="352" y="217"/>
                  </a:cubicBezTo>
                  <a:cubicBezTo>
                    <a:pt x="354" y="248"/>
                    <a:pt x="224" y="332"/>
                    <a:pt x="140" y="286"/>
                  </a:cubicBezTo>
                  <a:moveTo>
                    <a:pt x="513" y="484"/>
                  </a:moveTo>
                  <a:cubicBezTo>
                    <a:pt x="428" y="439"/>
                    <a:pt x="423" y="285"/>
                    <a:pt x="451" y="269"/>
                  </a:cubicBezTo>
                  <a:cubicBezTo>
                    <a:pt x="484" y="251"/>
                    <a:pt x="501" y="262"/>
                    <a:pt x="596" y="315"/>
                  </a:cubicBezTo>
                  <a:cubicBezTo>
                    <a:pt x="692" y="368"/>
                    <a:pt x="711" y="401"/>
                    <a:pt x="697" y="437"/>
                  </a:cubicBezTo>
                  <a:cubicBezTo>
                    <a:pt x="683" y="473"/>
                    <a:pt x="610" y="534"/>
                    <a:pt x="513" y="484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4" name="Freeform 85"/>
            <p:cNvSpPr>
              <a:spLocks noEditPoints="1"/>
            </p:cNvSpPr>
            <p:nvPr/>
          </p:nvSpPr>
          <p:spPr bwMode="auto">
            <a:xfrm>
              <a:off x="8885096" y="361070"/>
              <a:ext cx="760412" cy="554038"/>
            </a:xfrm>
            <a:custGeom>
              <a:avLst/>
              <a:gdLst>
                <a:gd name="T0" fmla="*/ 864440586 w 288"/>
                <a:gd name="T1" fmla="*/ 682128947 h 210"/>
                <a:gd name="T2" fmla="*/ 829583089 w 288"/>
                <a:gd name="T3" fmla="*/ 682128947 h 210"/>
                <a:gd name="T4" fmla="*/ 13943527 w 288"/>
                <a:gd name="T5" fmla="*/ 730852632 h 210"/>
                <a:gd name="T6" fmla="*/ 543760588 w 288"/>
                <a:gd name="T7" fmla="*/ 1364257895 h 210"/>
                <a:gd name="T8" fmla="*/ 543760588 w 288"/>
                <a:gd name="T9" fmla="*/ 1364257895 h 210"/>
                <a:gd name="T10" fmla="*/ 543760588 w 288"/>
                <a:gd name="T11" fmla="*/ 1364257895 h 210"/>
                <a:gd name="T12" fmla="*/ 934152940 w 288"/>
                <a:gd name="T13" fmla="*/ 1461705264 h 210"/>
                <a:gd name="T14" fmla="*/ 934152940 w 288"/>
                <a:gd name="T15" fmla="*/ 1461705264 h 210"/>
                <a:gd name="T16" fmla="*/ 934152940 w 288"/>
                <a:gd name="T17" fmla="*/ 1461705264 h 210"/>
                <a:gd name="T18" fmla="*/ 2007730589 w 288"/>
                <a:gd name="T19" fmla="*/ 939666916 h 210"/>
                <a:gd name="T20" fmla="*/ 864440586 w 288"/>
                <a:gd name="T21" fmla="*/ 682128947 h 210"/>
                <a:gd name="T22" fmla="*/ 1645222651 w 288"/>
                <a:gd name="T23" fmla="*/ 459392480 h 210"/>
                <a:gd name="T24" fmla="*/ 1798590886 w 288"/>
                <a:gd name="T25" fmla="*/ 549880077 h 210"/>
                <a:gd name="T26" fmla="*/ 1645222651 w 288"/>
                <a:gd name="T27" fmla="*/ 459392480 h 210"/>
                <a:gd name="T28" fmla="*/ 230053674 w 288"/>
                <a:gd name="T29" fmla="*/ 0 h 210"/>
                <a:gd name="T30" fmla="*/ 90626325 w 288"/>
                <a:gd name="T31" fmla="*/ 125289098 h 210"/>
                <a:gd name="T32" fmla="*/ 0 w 288"/>
                <a:gd name="T33" fmla="*/ 368907521 h 210"/>
                <a:gd name="T34" fmla="*/ 1059636762 w 288"/>
                <a:gd name="T35" fmla="*/ 424590979 h 210"/>
                <a:gd name="T36" fmla="*/ 230053674 w 288"/>
                <a:gd name="T37" fmla="*/ 0 h 21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88" h="210">
                  <a:moveTo>
                    <a:pt x="124" y="98"/>
                  </a:moveTo>
                  <a:cubicBezTo>
                    <a:pt x="123" y="98"/>
                    <a:pt x="121" y="98"/>
                    <a:pt x="119" y="98"/>
                  </a:cubicBezTo>
                  <a:cubicBezTo>
                    <a:pt x="96" y="99"/>
                    <a:pt x="48" y="102"/>
                    <a:pt x="2" y="105"/>
                  </a:cubicBezTo>
                  <a:cubicBezTo>
                    <a:pt x="10" y="137"/>
                    <a:pt x="32" y="172"/>
                    <a:pt x="78" y="196"/>
                  </a:cubicBezTo>
                  <a:cubicBezTo>
                    <a:pt x="78" y="196"/>
                    <a:pt x="78" y="196"/>
                    <a:pt x="78" y="196"/>
                  </a:cubicBezTo>
                  <a:cubicBezTo>
                    <a:pt x="78" y="196"/>
                    <a:pt x="78" y="196"/>
                    <a:pt x="78" y="196"/>
                  </a:cubicBezTo>
                  <a:cubicBezTo>
                    <a:pt x="95" y="206"/>
                    <a:pt x="115" y="210"/>
                    <a:pt x="134" y="210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204" y="210"/>
                    <a:pt x="277" y="162"/>
                    <a:pt x="288" y="135"/>
                  </a:cubicBezTo>
                  <a:cubicBezTo>
                    <a:pt x="247" y="119"/>
                    <a:pt x="168" y="98"/>
                    <a:pt x="124" y="98"/>
                  </a:cubicBezTo>
                  <a:moveTo>
                    <a:pt x="236" y="66"/>
                  </a:moveTo>
                  <a:cubicBezTo>
                    <a:pt x="243" y="70"/>
                    <a:pt x="251" y="75"/>
                    <a:pt x="258" y="79"/>
                  </a:cubicBezTo>
                  <a:cubicBezTo>
                    <a:pt x="252" y="75"/>
                    <a:pt x="245" y="71"/>
                    <a:pt x="236" y="66"/>
                  </a:cubicBezTo>
                  <a:moveTo>
                    <a:pt x="33" y="0"/>
                  </a:moveTo>
                  <a:cubicBezTo>
                    <a:pt x="25" y="4"/>
                    <a:pt x="18" y="10"/>
                    <a:pt x="13" y="18"/>
                  </a:cubicBezTo>
                  <a:cubicBezTo>
                    <a:pt x="7" y="26"/>
                    <a:pt x="2" y="38"/>
                    <a:pt x="0" y="53"/>
                  </a:cubicBezTo>
                  <a:cubicBezTo>
                    <a:pt x="50" y="56"/>
                    <a:pt x="115" y="59"/>
                    <a:pt x="152" y="61"/>
                  </a:cubicBezTo>
                  <a:cubicBezTo>
                    <a:pt x="107" y="38"/>
                    <a:pt x="64" y="16"/>
                    <a:pt x="3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5" name="Freeform 86"/>
            <p:cNvSpPr>
              <a:spLocks/>
            </p:cNvSpPr>
            <p:nvPr/>
          </p:nvSpPr>
          <p:spPr bwMode="auto">
            <a:xfrm>
              <a:off x="8880333" y="500770"/>
              <a:ext cx="766762" cy="215900"/>
            </a:xfrm>
            <a:custGeom>
              <a:avLst/>
              <a:gdLst>
                <a:gd name="T0" fmla="*/ 13886033 w 291"/>
                <a:gd name="T1" fmla="*/ 0 h 82"/>
                <a:gd name="T2" fmla="*/ 0 w 291"/>
                <a:gd name="T3" fmla="*/ 138647294 h 82"/>
                <a:gd name="T4" fmla="*/ 27772067 w 291"/>
                <a:gd name="T5" fmla="*/ 360479278 h 82"/>
                <a:gd name="T6" fmla="*/ 840078676 w 291"/>
                <a:gd name="T7" fmla="*/ 311954437 h 82"/>
                <a:gd name="T8" fmla="*/ 874793759 w 291"/>
                <a:gd name="T9" fmla="*/ 311954437 h 82"/>
                <a:gd name="T10" fmla="*/ 2013414250 w 291"/>
                <a:gd name="T11" fmla="*/ 568448902 h 82"/>
                <a:gd name="T12" fmla="*/ 2020357267 w 291"/>
                <a:gd name="T13" fmla="*/ 547651413 h 82"/>
                <a:gd name="T14" fmla="*/ 1069192958 w 291"/>
                <a:gd name="T15" fmla="*/ 55457338 h 82"/>
                <a:gd name="T16" fmla="*/ 13886033 w 291"/>
                <a:gd name="T17" fmla="*/ 0 h 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1" h="82">
                  <a:moveTo>
                    <a:pt x="2" y="0"/>
                  </a:moveTo>
                  <a:cubicBezTo>
                    <a:pt x="1" y="7"/>
                    <a:pt x="0" y="13"/>
                    <a:pt x="0" y="20"/>
                  </a:cubicBezTo>
                  <a:cubicBezTo>
                    <a:pt x="0" y="30"/>
                    <a:pt x="1" y="41"/>
                    <a:pt x="4" y="52"/>
                  </a:cubicBezTo>
                  <a:cubicBezTo>
                    <a:pt x="50" y="49"/>
                    <a:pt x="98" y="46"/>
                    <a:pt x="121" y="45"/>
                  </a:cubicBezTo>
                  <a:cubicBezTo>
                    <a:pt x="123" y="45"/>
                    <a:pt x="125" y="45"/>
                    <a:pt x="126" y="45"/>
                  </a:cubicBezTo>
                  <a:cubicBezTo>
                    <a:pt x="170" y="45"/>
                    <a:pt x="249" y="66"/>
                    <a:pt x="290" y="82"/>
                  </a:cubicBezTo>
                  <a:cubicBezTo>
                    <a:pt x="291" y="81"/>
                    <a:pt x="291" y="80"/>
                    <a:pt x="291" y="79"/>
                  </a:cubicBezTo>
                  <a:cubicBezTo>
                    <a:pt x="251" y="57"/>
                    <a:pt x="201" y="32"/>
                    <a:pt x="154" y="8"/>
                  </a:cubicBezTo>
                  <a:cubicBezTo>
                    <a:pt x="117" y="6"/>
                    <a:pt x="52" y="3"/>
                    <a:pt x="2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6" name="Freeform 87"/>
            <p:cNvSpPr>
              <a:spLocks/>
            </p:cNvSpPr>
            <p:nvPr/>
          </p:nvSpPr>
          <p:spPr bwMode="auto">
            <a:xfrm>
              <a:off x="8972408" y="348370"/>
              <a:ext cx="677862" cy="360363"/>
            </a:xfrm>
            <a:custGeom>
              <a:avLst/>
              <a:gdLst>
                <a:gd name="T0" fmla="*/ 173923036 w 257"/>
                <a:gd name="T1" fmla="*/ 0 h 137"/>
                <a:gd name="T2" fmla="*/ 173923036 w 257"/>
                <a:gd name="T3" fmla="*/ 0 h 137"/>
                <a:gd name="T4" fmla="*/ 0 w 257"/>
                <a:gd name="T5" fmla="*/ 34594848 h 137"/>
                <a:gd name="T6" fmla="*/ 827872597 w 257"/>
                <a:gd name="T7" fmla="*/ 456650941 h 137"/>
                <a:gd name="T8" fmla="*/ 1780967670 w 257"/>
                <a:gd name="T9" fmla="*/ 947894101 h 137"/>
                <a:gd name="T10" fmla="*/ 1787925646 w 257"/>
                <a:gd name="T11" fmla="*/ 920217170 h 137"/>
                <a:gd name="T12" fmla="*/ 1787925646 w 257"/>
                <a:gd name="T13" fmla="*/ 913299253 h 137"/>
                <a:gd name="T14" fmla="*/ 1787925646 w 257"/>
                <a:gd name="T15" fmla="*/ 913299253 h 137"/>
                <a:gd name="T16" fmla="*/ 1565304687 w 257"/>
                <a:gd name="T17" fmla="*/ 581189238 h 137"/>
                <a:gd name="T18" fmla="*/ 1412252943 w 257"/>
                <a:gd name="T19" fmla="*/ 491243159 h 137"/>
                <a:gd name="T20" fmla="*/ 953097710 w 257"/>
                <a:gd name="T21" fmla="*/ 255999771 h 137"/>
                <a:gd name="T22" fmla="*/ 953097710 w 257"/>
                <a:gd name="T23" fmla="*/ 255999771 h 137"/>
                <a:gd name="T24" fmla="*/ 946139734 w 257"/>
                <a:gd name="T25" fmla="*/ 255999771 h 137"/>
                <a:gd name="T26" fmla="*/ 939181757 w 257"/>
                <a:gd name="T27" fmla="*/ 249081853 h 137"/>
                <a:gd name="T28" fmla="*/ 939181757 w 257"/>
                <a:gd name="T29" fmla="*/ 249081853 h 137"/>
                <a:gd name="T30" fmla="*/ 939181757 w 257"/>
                <a:gd name="T31" fmla="*/ 249081853 h 137"/>
                <a:gd name="T32" fmla="*/ 932226419 w 257"/>
                <a:gd name="T33" fmla="*/ 249081853 h 137"/>
                <a:gd name="T34" fmla="*/ 932226419 w 257"/>
                <a:gd name="T35" fmla="*/ 249081853 h 137"/>
                <a:gd name="T36" fmla="*/ 173923036 w 257"/>
                <a:gd name="T37" fmla="*/ 0 h 137"/>
                <a:gd name="T38" fmla="*/ 173923036 w 257"/>
                <a:gd name="T39" fmla="*/ 0 h 13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57" h="137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5" y="0"/>
                    <a:pt x="7" y="2"/>
                    <a:pt x="0" y="5"/>
                  </a:cubicBezTo>
                  <a:cubicBezTo>
                    <a:pt x="31" y="21"/>
                    <a:pt x="74" y="43"/>
                    <a:pt x="119" y="66"/>
                  </a:cubicBezTo>
                  <a:cubicBezTo>
                    <a:pt x="166" y="90"/>
                    <a:pt x="216" y="115"/>
                    <a:pt x="256" y="137"/>
                  </a:cubicBezTo>
                  <a:cubicBezTo>
                    <a:pt x="257" y="135"/>
                    <a:pt x="257" y="134"/>
                    <a:pt x="257" y="133"/>
                  </a:cubicBezTo>
                  <a:cubicBezTo>
                    <a:pt x="257" y="132"/>
                    <a:pt x="257" y="132"/>
                    <a:pt x="257" y="132"/>
                  </a:cubicBezTo>
                  <a:cubicBezTo>
                    <a:pt x="257" y="132"/>
                    <a:pt x="257" y="132"/>
                    <a:pt x="257" y="132"/>
                  </a:cubicBezTo>
                  <a:cubicBezTo>
                    <a:pt x="255" y="111"/>
                    <a:pt x="248" y="99"/>
                    <a:pt x="225" y="84"/>
                  </a:cubicBezTo>
                  <a:cubicBezTo>
                    <a:pt x="218" y="80"/>
                    <a:pt x="210" y="75"/>
                    <a:pt x="203" y="71"/>
                  </a:cubicBezTo>
                  <a:cubicBezTo>
                    <a:pt x="186" y="62"/>
                    <a:pt x="165" y="51"/>
                    <a:pt x="137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7"/>
                    <a:pt x="136" y="37"/>
                    <a:pt x="136" y="37"/>
                  </a:cubicBezTo>
                  <a:cubicBezTo>
                    <a:pt x="136" y="37"/>
                    <a:pt x="136" y="37"/>
                    <a:pt x="135" y="36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6"/>
                    <a:pt x="134" y="36"/>
                    <a:pt x="134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83" y="11"/>
                    <a:pt x="49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7" name="Freeform 88"/>
            <p:cNvSpPr>
              <a:spLocks noEditPoints="1"/>
            </p:cNvSpPr>
            <p:nvPr/>
          </p:nvSpPr>
          <p:spPr bwMode="auto">
            <a:xfrm>
              <a:off x="8880333" y="348370"/>
              <a:ext cx="773112" cy="566738"/>
            </a:xfrm>
            <a:custGeom>
              <a:avLst/>
              <a:gdLst>
                <a:gd name="T0" fmla="*/ 946866943 w 293"/>
                <a:gd name="T1" fmla="*/ 1493916096 h 215"/>
                <a:gd name="T2" fmla="*/ 946866943 w 293"/>
                <a:gd name="T3" fmla="*/ 1493916096 h 215"/>
                <a:gd name="T4" fmla="*/ 946866943 w 293"/>
                <a:gd name="T5" fmla="*/ 1493916096 h 215"/>
                <a:gd name="T6" fmla="*/ 946866943 w 293"/>
                <a:gd name="T7" fmla="*/ 1493916096 h 215"/>
                <a:gd name="T8" fmla="*/ 556981020 w 293"/>
                <a:gd name="T9" fmla="*/ 1396637495 h 215"/>
                <a:gd name="T10" fmla="*/ 556981020 w 293"/>
                <a:gd name="T11" fmla="*/ 1396637495 h 215"/>
                <a:gd name="T12" fmla="*/ 556981020 w 293"/>
                <a:gd name="T13" fmla="*/ 1396637495 h 215"/>
                <a:gd name="T14" fmla="*/ 2032975843 w 293"/>
                <a:gd name="T15" fmla="*/ 924144071 h 215"/>
                <a:gd name="T16" fmla="*/ 2026015196 w 293"/>
                <a:gd name="T17" fmla="*/ 951937957 h 215"/>
                <a:gd name="T18" fmla="*/ 2019051911 w 293"/>
                <a:gd name="T19" fmla="*/ 972783371 h 215"/>
                <a:gd name="T20" fmla="*/ 946866943 w 293"/>
                <a:gd name="T21" fmla="*/ 1493916096 h 215"/>
                <a:gd name="T22" fmla="*/ 2032975843 w 293"/>
                <a:gd name="T23" fmla="*/ 924144071 h 215"/>
                <a:gd name="T24" fmla="*/ 1197505632 w 293"/>
                <a:gd name="T25" fmla="*/ 257093445 h 215"/>
                <a:gd name="T26" fmla="*/ 1197505632 w 293"/>
                <a:gd name="T27" fmla="*/ 257093445 h 215"/>
                <a:gd name="T28" fmla="*/ 1657016491 w 293"/>
                <a:gd name="T29" fmla="*/ 493338839 h 215"/>
                <a:gd name="T30" fmla="*/ 1810185018 w 293"/>
                <a:gd name="T31" fmla="*/ 583668968 h 215"/>
                <a:gd name="T32" fmla="*/ 2032975843 w 293"/>
                <a:gd name="T33" fmla="*/ 917195599 h 215"/>
                <a:gd name="T34" fmla="*/ 2032975843 w 293"/>
                <a:gd name="T35" fmla="*/ 917195599 h 215"/>
                <a:gd name="T36" fmla="*/ 2032975843 w 293"/>
                <a:gd name="T37" fmla="*/ 917195599 h 215"/>
                <a:gd name="T38" fmla="*/ 1197505632 w 293"/>
                <a:gd name="T39" fmla="*/ 257093445 h 215"/>
                <a:gd name="T40" fmla="*/ 1197505632 w 293"/>
                <a:gd name="T41" fmla="*/ 257093445 h 215"/>
                <a:gd name="T42" fmla="*/ 1183581700 w 293"/>
                <a:gd name="T43" fmla="*/ 250144973 h 215"/>
                <a:gd name="T44" fmla="*/ 1190544985 w 293"/>
                <a:gd name="T45" fmla="*/ 257093445 h 215"/>
                <a:gd name="T46" fmla="*/ 1183581700 w 293"/>
                <a:gd name="T47" fmla="*/ 250144973 h 215"/>
                <a:gd name="T48" fmla="*/ 1183581700 w 293"/>
                <a:gd name="T49" fmla="*/ 250144973 h 215"/>
                <a:gd name="T50" fmla="*/ 1183581700 w 293"/>
                <a:gd name="T51" fmla="*/ 250144973 h 215"/>
                <a:gd name="T52" fmla="*/ 1183581700 w 293"/>
                <a:gd name="T53" fmla="*/ 250144973 h 215"/>
                <a:gd name="T54" fmla="*/ 1176621053 w 293"/>
                <a:gd name="T55" fmla="*/ 250144973 h 215"/>
                <a:gd name="T56" fmla="*/ 1176621053 w 293"/>
                <a:gd name="T57" fmla="*/ 250144973 h 215"/>
                <a:gd name="T58" fmla="*/ 1176621053 w 293"/>
                <a:gd name="T59" fmla="*/ 250144973 h 215"/>
                <a:gd name="T60" fmla="*/ 417733786 w 293"/>
                <a:gd name="T61" fmla="*/ 0 h 215"/>
                <a:gd name="T62" fmla="*/ 104433447 w 293"/>
                <a:gd name="T63" fmla="*/ 159814844 h 215"/>
                <a:gd name="T64" fmla="*/ 0 w 293"/>
                <a:gd name="T65" fmla="*/ 541978139 h 215"/>
                <a:gd name="T66" fmla="*/ 13923932 w 293"/>
                <a:gd name="T67" fmla="*/ 403008710 h 215"/>
                <a:gd name="T68" fmla="*/ 104433447 w 293"/>
                <a:gd name="T69" fmla="*/ 159814844 h 215"/>
                <a:gd name="T70" fmla="*/ 243678042 w 293"/>
                <a:gd name="T71" fmla="*/ 34742357 h 215"/>
                <a:gd name="T72" fmla="*/ 417733786 w 293"/>
                <a:gd name="T73" fmla="*/ 0 h 215"/>
                <a:gd name="T74" fmla="*/ 417733786 w 293"/>
                <a:gd name="T75" fmla="*/ 0 h 215"/>
                <a:gd name="T76" fmla="*/ 417733786 w 293"/>
                <a:gd name="T77" fmla="*/ 0 h 215"/>
                <a:gd name="T78" fmla="*/ 417733786 w 293"/>
                <a:gd name="T79" fmla="*/ 0 h 215"/>
                <a:gd name="T80" fmla="*/ 417733786 w 293"/>
                <a:gd name="T81" fmla="*/ 0 h 21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93" h="215">
                  <a:moveTo>
                    <a:pt x="136" y="215"/>
                  </a:moveTo>
                  <a:cubicBezTo>
                    <a:pt x="136" y="215"/>
                    <a:pt x="136" y="215"/>
                    <a:pt x="136" y="215"/>
                  </a:cubicBezTo>
                  <a:cubicBezTo>
                    <a:pt x="136" y="215"/>
                    <a:pt x="136" y="215"/>
                    <a:pt x="136" y="215"/>
                  </a:cubicBezTo>
                  <a:cubicBezTo>
                    <a:pt x="136" y="215"/>
                    <a:pt x="136" y="215"/>
                    <a:pt x="136" y="215"/>
                  </a:cubicBezTo>
                  <a:moveTo>
                    <a:pt x="80" y="201"/>
                  </a:moveTo>
                  <a:cubicBezTo>
                    <a:pt x="80" y="201"/>
                    <a:pt x="80" y="201"/>
                    <a:pt x="80" y="201"/>
                  </a:cubicBezTo>
                  <a:cubicBezTo>
                    <a:pt x="80" y="201"/>
                    <a:pt x="80" y="201"/>
                    <a:pt x="80" y="201"/>
                  </a:cubicBezTo>
                  <a:moveTo>
                    <a:pt x="292" y="133"/>
                  </a:moveTo>
                  <a:cubicBezTo>
                    <a:pt x="292" y="134"/>
                    <a:pt x="292" y="135"/>
                    <a:pt x="291" y="137"/>
                  </a:cubicBezTo>
                  <a:cubicBezTo>
                    <a:pt x="291" y="138"/>
                    <a:pt x="291" y="139"/>
                    <a:pt x="290" y="140"/>
                  </a:cubicBezTo>
                  <a:cubicBezTo>
                    <a:pt x="279" y="167"/>
                    <a:pt x="206" y="215"/>
                    <a:pt x="136" y="215"/>
                  </a:cubicBezTo>
                  <a:cubicBezTo>
                    <a:pt x="212" y="215"/>
                    <a:pt x="293" y="157"/>
                    <a:pt x="292" y="133"/>
                  </a:cubicBezTo>
                  <a:moveTo>
                    <a:pt x="172" y="37"/>
                  </a:moveTo>
                  <a:cubicBezTo>
                    <a:pt x="172" y="37"/>
                    <a:pt x="172" y="37"/>
                    <a:pt x="172" y="37"/>
                  </a:cubicBezTo>
                  <a:cubicBezTo>
                    <a:pt x="200" y="51"/>
                    <a:pt x="221" y="62"/>
                    <a:pt x="238" y="71"/>
                  </a:cubicBezTo>
                  <a:cubicBezTo>
                    <a:pt x="247" y="76"/>
                    <a:pt x="254" y="80"/>
                    <a:pt x="260" y="84"/>
                  </a:cubicBezTo>
                  <a:cubicBezTo>
                    <a:pt x="283" y="99"/>
                    <a:pt x="290" y="111"/>
                    <a:pt x="292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88" y="94"/>
                    <a:pt x="270" y="86"/>
                    <a:pt x="172" y="37"/>
                  </a:cubicBezTo>
                  <a:cubicBezTo>
                    <a:pt x="172" y="37"/>
                    <a:pt x="172" y="37"/>
                    <a:pt x="172" y="37"/>
                  </a:cubicBezTo>
                  <a:moveTo>
                    <a:pt x="170" y="36"/>
                  </a:moveTo>
                  <a:cubicBezTo>
                    <a:pt x="171" y="37"/>
                    <a:pt x="171" y="37"/>
                    <a:pt x="171" y="37"/>
                  </a:cubicBezTo>
                  <a:cubicBezTo>
                    <a:pt x="171" y="37"/>
                    <a:pt x="171" y="37"/>
                    <a:pt x="170" y="36"/>
                  </a:cubicBezTo>
                  <a:moveTo>
                    <a:pt x="170" y="36"/>
                  </a:move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moveTo>
                    <a:pt x="169" y="36"/>
                  </a:move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moveTo>
                    <a:pt x="60" y="0"/>
                  </a:moveTo>
                  <a:cubicBezTo>
                    <a:pt x="38" y="0"/>
                    <a:pt x="25" y="8"/>
                    <a:pt x="15" y="23"/>
                  </a:cubicBezTo>
                  <a:cubicBezTo>
                    <a:pt x="7" y="34"/>
                    <a:pt x="0" y="55"/>
                    <a:pt x="0" y="78"/>
                  </a:cubicBezTo>
                  <a:cubicBezTo>
                    <a:pt x="0" y="71"/>
                    <a:pt x="1" y="65"/>
                    <a:pt x="2" y="58"/>
                  </a:cubicBezTo>
                  <a:cubicBezTo>
                    <a:pt x="4" y="43"/>
                    <a:pt x="9" y="31"/>
                    <a:pt x="15" y="23"/>
                  </a:cubicBezTo>
                  <a:cubicBezTo>
                    <a:pt x="20" y="15"/>
                    <a:pt x="27" y="9"/>
                    <a:pt x="35" y="5"/>
                  </a:cubicBezTo>
                  <a:cubicBezTo>
                    <a:pt x="42" y="2"/>
                    <a:pt x="50" y="0"/>
                    <a:pt x="60" y="0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264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8" name="Freeform 89"/>
            <p:cNvSpPr>
              <a:spLocks noEditPoints="1"/>
            </p:cNvSpPr>
            <p:nvPr/>
          </p:nvSpPr>
          <p:spPr bwMode="auto">
            <a:xfrm>
              <a:off x="9872521" y="846845"/>
              <a:ext cx="698500" cy="603250"/>
            </a:xfrm>
            <a:custGeom>
              <a:avLst/>
              <a:gdLst>
                <a:gd name="T0" fmla="*/ 1042154092 w 265"/>
                <a:gd name="T1" fmla="*/ 478819809 h 229"/>
                <a:gd name="T2" fmla="*/ 1681342217 w 265"/>
                <a:gd name="T3" fmla="*/ 1325429816 h 229"/>
                <a:gd name="T4" fmla="*/ 1813350809 w 265"/>
                <a:gd name="T5" fmla="*/ 1131127996 h 229"/>
                <a:gd name="T6" fmla="*/ 1841140566 w 265"/>
                <a:gd name="T7" fmla="*/ 992338347 h 229"/>
                <a:gd name="T8" fmla="*/ 1827244370 w 265"/>
                <a:gd name="T9" fmla="*/ 895186120 h 229"/>
                <a:gd name="T10" fmla="*/ 1042154092 w 265"/>
                <a:gd name="T11" fmla="*/ 478819809 h 229"/>
                <a:gd name="T12" fmla="*/ 69475709 w 265"/>
                <a:gd name="T13" fmla="*/ 0 h 229"/>
                <a:gd name="T14" fmla="*/ 0 w 265"/>
                <a:gd name="T15" fmla="*/ 346971487 h 229"/>
                <a:gd name="T16" fmla="*/ 534971925 w 265"/>
                <a:gd name="T17" fmla="*/ 1457280772 h 229"/>
                <a:gd name="T18" fmla="*/ 1042154092 w 265"/>
                <a:gd name="T19" fmla="*/ 1589129094 h 229"/>
                <a:gd name="T20" fmla="*/ 1403436743 w 265"/>
                <a:gd name="T21" fmla="*/ 1512795578 h 229"/>
                <a:gd name="T22" fmla="*/ 993520042 w 265"/>
                <a:gd name="T23" fmla="*/ 832732622 h 229"/>
                <a:gd name="T24" fmla="*/ 69475709 w 265"/>
                <a:gd name="T25" fmla="*/ 0 h 2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65" h="229">
                  <a:moveTo>
                    <a:pt x="150" y="69"/>
                  </a:moveTo>
                  <a:cubicBezTo>
                    <a:pt x="172" y="99"/>
                    <a:pt x="212" y="151"/>
                    <a:pt x="242" y="191"/>
                  </a:cubicBezTo>
                  <a:cubicBezTo>
                    <a:pt x="251" y="181"/>
                    <a:pt x="258" y="171"/>
                    <a:pt x="261" y="163"/>
                  </a:cubicBezTo>
                  <a:cubicBezTo>
                    <a:pt x="264" y="156"/>
                    <a:pt x="265" y="149"/>
                    <a:pt x="265" y="143"/>
                  </a:cubicBezTo>
                  <a:cubicBezTo>
                    <a:pt x="265" y="138"/>
                    <a:pt x="264" y="133"/>
                    <a:pt x="263" y="129"/>
                  </a:cubicBezTo>
                  <a:cubicBezTo>
                    <a:pt x="232" y="113"/>
                    <a:pt x="192" y="91"/>
                    <a:pt x="150" y="69"/>
                  </a:cubicBezTo>
                  <a:moveTo>
                    <a:pt x="10" y="0"/>
                  </a:moveTo>
                  <a:cubicBezTo>
                    <a:pt x="3" y="9"/>
                    <a:pt x="0" y="27"/>
                    <a:pt x="0" y="50"/>
                  </a:cubicBezTo>
                  <a:cubicBezTo>
                    <a:pt x="0" y="103"/>
                    <a:pt x="21" y="180"/>
                    <a:pt x="77" y="210"/>
                  </a:cubicBezTo>
                  <a:cubicBezTo>
                    <a:pt x="103" y="223"/>
                    <a:pt x="128" y="229"/>
                    <a:pt x="150" y="229"/>
                  </a:cubicBezTo>
                  <a:cubicBezTo>
                    <a:pt x="169" y="229"/>
                    <a:pt x="187" y="224"/>
                    <a:pt x="202" y="218"/>
                  </a:cubicBezTo>
                  <a:cubicBezTo>
                    <a:pt x="179" y="180"/>
                    <a:pt x="156" y="139"/>
                    <a:pt x="143" y="120"/>
                  </a:cubicBezTo>
                  <a:cubicBezTo>
                    <a:pt x="120" y="84"/>
                    <a:pt x="48" y="26"/>
                    <a:pt x="1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9" name="Freeform 90"/>
            <p:cNvSpPr>
              <a:spLocks/>
            </p:cNvSpPr>
            <p:nvPr/>
          </p:nvSpPr>
          <p:spPr bwMode="auto">
            <a:xfrm>
              <a:off x="9977296" y="811920"/>
              <a:ext cx="587375" cy="374650"/>
            </a:xfrm>
            <a:custGeom>
              <a:avLst/>
              <a:gdLst>
                <a:gd name="T0" fmla="*/ 13875747 w 223"/>
                <a:gd name="T1" fmla="*/ 0 h 142"/>
                <a:gd name="T2" fmla="*/ 0 w 223"/>
                <a:gd name="T3" fmla="*/ 0 h 142"/>
                <a:gd name="T4" fmla="*/ 652152190 w 223"/>
                <a:gd name="T5" fmla="*/ 424623561 h 142"/>
                <a:gd name="T6" fmla="*/ 763158163 w 223"/>
                <a:gd name="T7" fmla="*/ 570805659 h 142"/>
                <a:gd name="T8" fmla="*/ 1547127312 w 223"/>
                <a:gd name="T9" fmla="*/ 988469173 h 142"/>
                <a:gd name="T10" fmla="*/ 1547127312 w 223"/>
                <a:gd name="T11" fmla="*/ 988469173 h 142"/>
                <a:gd name="T12" fmla="*/ 832534262 w 223"/>
                <a:gd name="T13" fmla="*/ 375897954 h 142"/>
                <a:gd name="T14" fmla="*/ 13875747 w 223"/>
                <a:gd name="T15" fmla="*/ 0 h 1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23" h="14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52" y="32"/>
                    <a:pt x="90" y="55"/>
                    <a:pt x="94" y="61"/>
                  </a:cubicBezTo>
                  <a:cubicBezTo>
                    <a:pt x="96" y="65"/>
                    <a:pt x="102" y="72"/>
                    <a:pt x="110" y="82"/>
                  </a:cubicBezTo>
                  <a:cubicBezTo>
                    <a:pt x="152" y="104"/>
                    <a:pt x="192" y="126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15" y="117"/>
                    <a:pt x="185" y="90"/>
                    <a:pt x="120" y="54"/>
                  </a:cubicBezTo>
                  <a:cubicBezTo>
                    <a:pt x="53" y="16"/>
                    <a:pt x="25" y="0"/>
                    <a:pt x="2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0" name="Freeform 91"/>
            <p:cNvSpPr>
              <a:spLocks/>
            </p:cNvSpPr>
            <p:nvPr/>
          </p:nvSpPr>
          <p:spPr bwMode="auto">
            <a:xfrm>
              <a:off x="9897921" y="811920"/>
              <a:ext cx="611187" cy="609600"/>
            </a:xfrm>
            <a:custGeom>
              <a:avLst/>
              <a:gdLst>
                <a:gd name="T0" fmla="*/ 208206647 w 232"/>
                <a:gd name="T1" fmla="*/ 0 h 231"/>
                <a:gd name="T2" fmla="*/ 34700669 w 232"/>
                <a:gd name="T3" fmla="*/ 55713745 h 231"/>
                <a:gd name="T4" fmla="*/ 0 w 232"/>
                <a:gd name="T5" fmla="*/ 90532197 h 231"/>
                <a:gd name="T6" fmla="*/ 0 w 232"/>
                <a:gd name="T7" fmla="*/ 90532197 h 231"/>
                <a:gd name="T8" fmla="*/ 923047801 w 232"/>
                <a:gd name="T9" fmla="*/ 926227823 h 231"/>
                <a:gd name="T10" fmla="*/ 1332519381 w 232"/>
                <a:gd name="T11" fmla="*/ 1608710649 h 231"/>
                <a:gd name="T12" fmla="*/ 1610127366 w 232"/>
                <a:gd name="T13" fmla="*/ 1420679397 h 231"/>
                <a:gd name="T14" fmla="*/ 971629264 w 232"/>
                <a:gd name="T15" fmla="*/ 571057974 h 231"/>
                <a:gd name="T16" fmla="*/ 860585544 w 232"/>
                <a:gd name="T17" fmla="*/ 424812031 h 231"/>
                <a:gd name="T18" fmla="*/ 208206647 w 232"/>
                <a:gd name="T19" fmla="*/ 0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2" h="231">
                  <a:moveTo>
                    <a:pt x="30" y="0"/>
                  </a:moveTo>
                  <a:cubicBezTo>
                    <a:pt x="21" y="1"/>
                    <a:pt x="14" y="4"/>
                    <a:pt x="5" y="8"/>
                  </a:cubicBezTo>
                  <a:cubicBezTo>
                    <a:pt x="3" y="9"/>
                    <a:pt x="1" y="11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8" y="39"/>
                    <a:pt x="110" y="97"/>
                    <a:pt x="133" y="133"/>
                  </a:cubicBezTo>
                  <a:cubicBezTo>
                    <a:pt x="146" y="152"/>
                    <a:pt x="169" y="193"/>
                    <a:pt x="192" y="231"/>
                  </a:cubicBezTo>
                  <a:cubicBezTo>
                    <a:pt x="208" y="223"/>
                    <a:pt x="222" y="214"/>
                    <a:pt x="232" y="204"/>
                  </a:cubicBezTo>
                  <a:cubicBezTo>
                    <a:pt x="202" y="164"/>
                    <a:pt x="162" y="112"/>
                    <a:pt x="140" y="82"/>
                  </a:cubicBezTo>
                  <a:cubicBezTo>
                    <a:pt x="132" y="72"/>
                    <a:pt x="126" y="65"/>
                    <a:pt x="124" y="61"/>
                  </a:cubicBezTo>
                  <a:cubicBezTo>
                    <a:pt x="120" y="55"/>
                    <a:pt x="82" y="32"/>
                    <a:pt x="30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1" name="Freeform 92"/>
            <p:cNvSpPr>
              <a:spLocks/>
            </p:cNvSpPr>
            <p:nvPr/>
          </p:nvSpPr>
          <p:spPr bwMode="auto">
            <a:xfrm>
              <a:off x="9872521" y="811920"/>
              <a:ext cx="698500" cy="411163"/>
            </a:xfrm>
            <a:custGeom>
              <a:avLst/>
              <a:gdLst>
                <a:gd name="T0" fmla="*/ 291804306 w 265"/>
                <a:gd name="T1" fmla="*/ 0 h 156"/>
                <a:gd name="T2" fmla="*/ 104216200 w 265"/>
                <a:gd name="T3" fmla="*/ 55572897 h 156"/>
                <a:gd name="T4" fmla="*/ 0 w 265"/>
                <a:gd name="T5" fmla="*/ 437643479 h 156"/>
                <a:gd name="T6" fmla="*/ 69475709 w 265"/>
                <a:gd name="T7" fmla="*/ 90308263 h 156"/>
                <a:gd name="T8" fmla="*/ 104216200 w 265"/>
                <a:gd name="T9" fmla="*/ 55572897 h 156"/>
                <a:gd name="T10" fmla="*/ 277908109 w 265"/>
                <a:gd name="T11" fmla="*/ 0 h 156"/>
                <a:gd name="T12" fmla="*/ 291804306 w 265"/>
                <a:gd name="T13" fmla="*/ 0 h 156"/>
                <a:gd name="T14" fmla="*/ 1111632438 w 265"/>
                <a:gd name="T15" fmla="*/ 375122982 h 156"/>
                <a:gd name="T16" fmla="*/ 1827244370 w 265"/>
                <a:gd name="T17" fmla="*/ 986432750 h 156"/>
                <a:gd name="T18" fmla="*/ 1841140566 w 265"/>
                <a:gd name="T19" fmla="*/ 1083685978 h 156"/>
                <a:gd name="T20" fmla="*/ 1111632438 w 265"/>
                <a:gd name="T21" fmla="*/ 375122982 h 156"/>
                <a:gd name="T22" fmla="*/ 291804306 w 265"/>
                <a:gd name="T23" fmla="*/ 0 h 1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5" h="156">
                  <a:moveTo>
                    <a:pt x="42" y="0"/>
                  </a:moveTo>
                  <a:cubicBezTo>
                    <a:pt x="33" y="0"/>
                    <a:pt x="24" y="3"/>
                    <a:pt x="15" y="8"/>
                  </a:cubicBezTo>
                  <a:cubicBezTo>
                    <a:pt x="5" y="14"/>
                    <a:pt x="0" y="35"/>
                    <a:pt x="0" y="63"/>
                  </a:cubicBezTo>
                  <a:cubicBezTo>
                    <a:pt x="0" y="40"/>
                    <a:pt x="3" y="22"/>
                    <a:pt x="10" y="13"/>
                  </a:cubicBezTo>
                  <a:cubicBezTo>
                    <a:pt x="11" y="11"/>
                    <a:pt x="13" y="9"/>
                    <a:pt x="15" y="8"/>
                  </a:cubicBezTo>
                  <a:cubicBezTo>
                    <a:pt x="24" y="4"/>
                    <a:pt x="31" y="1"/>
                    <a:pt x="40" y="0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65" y="0"/>
                    <a:pt x="93" y="16"/>
                    <a:pt x="160" y="54"/>
                  </a:cubicBezTo>
                  <a:cubicBezTo>
                    <a:pt x="225" y="90"/>
                    <a:pt x="255" y="117"/>
                    <a:pt x="263" y="142"/>
                  </a:cubicBezTo>
                  <a:cubicBezTo>
                    <a:pt x="264" y="146"/>
                    <a:pt x="265" y="151"/>
                    <a:pt x="265" y="156"/>
                  </a:cubicBezTo>
                  <a:cubicBezTo>
                    <a:pt x="265" y="127"/>
                    <a:pt x="238" y="97"/>
                    <a:pt x="160" y="54"/>
                  </a:cubicBezTo>
                  <a:cubicBezTo>
                    <a:pt x="93" y="16"/>
                    <a:pt x="65" y="0"/>
                    <a:pt x="42" y="0"/>
                  </a:cubicBezTo>
                </a:path>
              </a:pathLst>
            </a:custGeom>
            <a:solidFill>
              <a:srgbClr val="264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7" name="组合 129"/>
          <p:cNvGrpSpPr>
            <a:grpSpLocks/>
          </p:cNvGrpSpPr>
          <p:nvPr/>
        </p:nvGrpSpPr>
        <p:grpSpPr bwMode="auto">
          <a:xfrm>
            <a:off x="3776663" y="5426075"/>
            <a:ext cx="1149350" cy="2078038"/>
            <a:chOff x="3230563" y="5426075"/>
            <a:chExt cx="1695450" cy="3067051"/>
          </a:xfrm>
        </p:grpSpPr>
        <p:sp>
          <p:nvSpPr>
            <p:cNvPr id="3123" name="Freeform 52"/>
            <p:cNvSpPr>
              <a:spLocks/>
            </p:cNvSpPr>
            <p:nvPr/>
          </p:nvSpPr>
          <p:spPr bwMode="auto">
            <a:xfrm>
              <a:off x="3230563" y="5426075"/>
              <a:ext cx="1695450" cy="1314450"/>
            </a:xfrm>
            <a:custGeom>
              <a:avLst/>
              <a:gdLst>
                <a:gd name="T0" fmla="*/ 2147483646 w 643"/>
                <a:gd name="T1" fmla="*/ 2147483646 h 498"/>
                <a:gd name="T2" fmla="*/ 2147483646 w 643"/>
                <a:gd name="T3" fmla="*/ 2147483646 h 498"/>
                <a:gd name="T4" fmla="*/ 465824228 w 643"/>
                <a:gd name="T5" fmla="*/ 2147483646 h 498"/>
                <a:gd name="T6" fmla="*/ 146003822 w 643"/>
                <a:gd name="T7" fmla="*/ 2147483646 h 498"/>
                <a:gd name="T8" fmla="*/ 6953191 w 643"/>
                <a:gd name="T9" fmla="*/ 522504433 h 498"/>
                <a:gd name="T10" fmla="*/ 298963471 w 643"/>
                <a:gd name="T11" fmla="*/ 202034660 h 498"/>
                <a:gd name="T12" fmla="*/ 2147483646 w 643"/>
                <a:gd name="T13" fmla="*/ 13933698 h 498"/>
                <a:gd name="T14" fmla="*/ 2147483646 w 643"/>
                <a:gd name="T15" fmla="*/ 299570545 h 498"/>
                <a:gd name="T16" fmla="*/ 2147483646 w 643"/>
                <a:gd name="T17" fmla="*/ 2147483646 h 4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3" h="498">
                  <a:moveTo>
                    <a:pt x="642" y="424"/>
                  </a:moveTo>
                  <a:cubicBezTo>
                    <a:pt x="643" y="448"/>
                    <a:pt x="625" y="468"/>
                    <a:pt x="601" y="470"/>
                  </a:cubicBezTo>
                  <a:cubicBezTo>
                    <a:pt x="67" y="497"/>
                    <a:pt x="67" y="497"/>
                    <a:pt x="67" y="497"/>
                  </a:cubicBezTo>
                  <a:cubicBezTo>
                    <a:pt x="43" y="498"/>
                    <a:pt x="22" y="480"/>
                    <a:pt x="21" y="45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51"/>
                    <a:pt x="19" y="30"/>
                    <a:pt x="43" y="29"/>
                  </a:cubicBezTo>
                  <a:cubicBezTo>
                    <a:pt x="577" y="2"/>
                    <a:pt x="577" y="2"/>
                    <a:pt x="577" y="2"/>
                  </a:cubicBezTo>
                  <a:cubicBezTo>
                    <a:pt x="601" y="0"/>
                    <a:pt x="621" y="19"/>
                    <a:pt x="623" y="43"/>
                  </a:cubicBezTo>
                  <a:lnTo>
                    <a:pt x="642" y="424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4" name="Freeform 53"/>
            <p:cNvSpPr>
              <a:spLocks/>
            </p:cNvSpPr>
            <p:nvPr/>
          </p:nvSpPr>
          <p:spPr bwMode="auto">
            <a:xfrm>
              <a:off x="3371850" y="5532438"/>
              <a:ext cx="1376362" cy="295275"/>
            </a:xfrm>
            <a:custGeom>
              <a:avLst/>
              <a:gdLst>
                <a:gd name="T0" fmla="*/ 2147483646 w 522"/>
                <a:gd name="T1" fmla="*/ 486536745 h 112"/>
                <a:gd name="T2" fmla="*/ 2147483646 w 522"/>
                <a:gd name="T3" fmla="*/ 597744692 h 112"/>
                <a:gd name="T4" fmla="*/ 139044203 w 522"/>
                <a:gd name="T5" fmla="*/ 771508756 h 112"/>
                <a:gd name="T6" fmla="*/ 20856367 w 522"/>
                <a:gd name="T7" fmla="*/ 674199826 h 112"/>
                <a:gd name="T8" fmla="*/ 6953001 w 522"/>
                <a:gd name="T9" fmla="*/ 284972012 h 112"/>
                <a:gd name="T10" fmla="*/ 104284470 w 522"/>
                <a:gd name="T11" fmla="*/ 173764065 h 112"/>
                <a:gd name="T12" fmla="*/ 2147483646 w 522"/>
                <a:gd name="T13" fmla="*/ 0 h 112"/>
                <a:gd name="T14" fmla="*/ 2147483646 w 522"/>
                <a:gd name="T15" fmla="*/ 104258439 h 112"/>
                <a:gd name="T16" fmla="*/ 2147483646 w 522"/>
                <a:gd name="T17" fmla="*/ 486536745 h 1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2" h="112">
                  <a:moveTo>
                    <a:pt x="522" y="70"/>
                  </a:moveTo>
                  <a:cubicBezTo>
                    <a:pt x="522" y="79"/>
                    <a:pt x="516" y="86"/>
                    <a:pt x="507" y="86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11" y="112"/>
                    <a:pt x="4" y="105"/>
                    <a:pt x="3" y="9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33"/>
                    <a:pt x="7" y="26"/>
                    <a:pt x="15" y="25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2" y="0"/>
                    <a:pt x="519" y="6"/>
                    <a:pt x="519" y="15"/>
                  </a:cubicBezTo>
                  <a:lnTo>
                    <a:pt x="522" y="7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5" name="Freeform 54"/>
            <p:cNvSpPr>
              <a:spLocks/>
            </p:cNvSpPr>
            <p:nvPr/>
          </p:nvSpPr>
          <p:spPr bwMode="auto">
            <a:xfrm>
              <a:off x="3379788" y="5703888"/>
              <a:ext cx="1368425" cy="123825"/>
            </a:xfrm>
            <a:custGeom>
              <a:avLst/>
              <a:gdLst>
                <a:gd name="T0" fmla="*/ 2147483646 w 519"/>
                <a:gd name="T1" fmla="*/ 111055218 h 47"/>
                <a:gd name="T2" fmla="*/ 111232650 w 519"/>
                <a:gd name="T3" fmla="*/ 284581465 h 47"/>
                <a:gd name="T4" fmla="*/ 0 w 519"/>
                <a:gd name="T5" fmla="*/ 180465716 h 47"/>
                <a:gd name="T6" fmla="*/ 0 w 519"/>
                <a:gd name="T7" fmla="*/ 222110435 h 47"/>
                <a:gd name="T8" fmla="*/ 118182878 w 519"/>
                <a:gd name="T9" fmla="*/ 319284080 h 47"/>
                <a:gd name="T10" fmla="*/ 2147483646 w 519"/>
                <a:gd name="T11" fmla="*/ 145760467 h 47"/>
                <a:gd name="T12" fmla="*/ 2147483646 w 519"/>
                <a:gd name="T13" fmla="*/ 34705249 h 47"/>
                <a:gd name="T14" fmla="*/ 2147483646 w 519"/>
                <a:gd name="T15" fmla="*/ 0 h 47"/>
                <a:gd name="T16" fmla="*/ 2147483646 w 519"/>
                <a:gd name="T17" fmla="*/ 111055218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19" h="47">
                  <a:moveTo>
                    <a:pt x="504" y="16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8" y="41"/>
                    <a:pt x="1" y="35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40"/>
                    <a:pt x="8" y="47"/>
                    <a:pt x="17" y="46"/>
                  </a:cubicBezTo>
                  <a:cubicBezTo>
                    <a:pt x="504" y="21"/>
                    <a:pt x="504" y="21"/>
                    <a:pt x="504" y="21"/>
                  </a:cubicBezTo>
                  <a:cubicBezTo>
                    <a:pt x="513" y="21"/>
                    <a:pt x="519" y="14"/>
                    <a:pt x="519" y="5"/>
                  </a:cubicBezTo>
                  <a:cubicBezTo>
                    <a:pt x="519" y="0"/>
                    <a:pt x="519" y="0"/>
                    <a:pt x="519" y="0"/>
                  </a:cubicBezTo>
                  <a:cubicBezTo>
                    <a:pt x="519" y="8"/>
                    <a:pt x="513" y="15"/>
                    <a:pt x="504" y="16"/>
                  </a:cubicBezTo>
                  <a:close/>
                </a:path>
              </a:pathLst>
            </a:custGeom>
            <a:solidFill>
              <a:srgbClr val="D9CE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6" name="Freeform 55"/>
            <p:cNvSpPr>
              <a:spLocks/>
            </p:cNvSpPr>
            <p:nvPr/>
          </p:nvSpPr>
          <p:spPr bwMode="auto">
            <a:xfrm>
              <a:off x="3387725" y="5892800"/>
              <a:ext cx="158750" cy="161925"/>
            </a:xfrm>
            <a:custGeom>
              <a:avLst/>
              <a:gdLst>
                <a:gd name="T0" fmla="*/ 420026042 w 60"/>
                <a:gd name="T1" fmla="*/ 373460104 h 61"/>
                <a:gd name="T2" fmla="*/ 392025188 w 60"/>
                <a:gd name="T3" fmla="*/ 408690736 h 61"/>
                <a:gd name="T4" fmla="*/ 49003479 w 60"/>
                <a:gd name="T5" fmla="*/ 422783520 h 61"/>
                <a:gd name="T6" fmla="*/ 14001750 w 60"/>
                <a:gd name="T7" fmla="*/ 394597952 h 61"/>
                <a:gd name="T8" fmla="*/ 0 w 60"/>
                <a:gd name="T9" fmla="*/ 49326071 h 61"/>
                <a:gd name="T10" fmla="*/ 28000854 w 60"/>
                <a:gd name="T11" fmla="*/ 21140503 h 61"/>
                <a:gd name="T12" fmla="*/ 371022563 w 60"/>
                <a:gd name="T13" fmla="*/ 0 h 61"/>
                <a:gd name="T14" fmla="*/ 406024292 w 60"/>
                <a:gd name="T15" fmla="*/ 28185568 h 61"/>
                <a:gd name="T16" fmla="*/ 420026042 w 60"/>
                <a:gd name="T17" fmla="*/ 373460104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7" name="Freeform 56"/>
            <p:cNvSpPr>
              <a:spLocks/>
            </p:cNvSpPr>
            <p:nvPr/>
          </p:nvSpPr>
          <p:spPr bwMode="auto">
            <a:xfrm>
              <a:off x="3590925" y="5883275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21002625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406024292 w 60"/>
                <a:gd name="T15" fmla="*/ 34543639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8" name="Freeform 57"/>
            <p:cNvSpPr>
              <a:spLocks/>
            </p:cNvSpPr>
            <p:nvPr/>
          </p:nvSpPr>
          <p:spPr bwMode="auto">
            <a:xfrm>
              <a:off x="3794125" y="5872163"/>
              <a:ext cx="160337" cy="160338"/>
            </a:xfrm>
            <a:custGeom>
              <a:avLst/>
              <a:gdLst>
                <a:gd name="T0" fmla="*/ 421441862 w 61"/>
                <a:gd name="T1" fmla="*/ 366175193 h 61"/>
                <a:gd name="T2" fmla="*/ 386898438 w 61"/>
                <a:gd name="T3" fmla="*/ 400721461 h 61"/>
                <a:gd name="T4" fmla="*/ 55271581 w 61"/>
                <a:gd name="T5" fmla="*/ 421447119 h 61"/>
                <a:gd name="T6" fmla="*/ 20725529 w 61"/>
                <a:gd name="T7" fmla="*/ 386903479 h 61"/>
                <a:gd name="T8" fmla="*/ 0 w 61"/>
                <a:gd name="T9" fmla="*/ 55271926 h 61"/>
                <a:gd name="T10" fmla="*/ 34543424 w 61"/>
                <a:gd name="T11" fmla="*/ 20725658 h 61"/>
                <a:gd name="T12" fmla="*/ 366170281 w 61"/>
                <a:gd name="T13" fmla="*/ 0 h 61"/>
                <a:gd name="T14" fmla="*/ 400716333 w 61"/>
                <a:gd name="T15" fmla="*/ 34543639 h 61"/>
                <a:gd name="T16" fmla="*/ 421441862 w 61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9" name="Freeform 58"/>
            <p:cNvSpPr>
              <a:spLocks/>
            </p:cNvSpPr>
            <p:nvPr/>
          </p:nvSpPr>
          <p:spPr bwMode="auto">
            <a:xfrm>
              <a:off x="4000500" y="5862638"/>
              <a:ext cx="157162" cy="160338"/>
            </a:xfrm>
            <a:custGeom>
              <a:avLst/>
              <a:gdLst>
                <a:gd name="T0" fmla="*/ 411664904 w 60"/>
                <a:gd name="T1" fmla="*/ 366175193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86903479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0 h 61"/>
                <a:gd name="T14" fmla="*/ 391081921 w 60"/>
                <a:gd name="T15" fmla="*/ 34543639 h 61"/>
                <a:gd name="T16" fmla="*/ 411664904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4" y="61"/>
                    <a:pt x="2" y="59"/>
                    <a:pt x="2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1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0" name="Freeform 59"/>
            <p:cNvSpPr>
              <a:spLocks/>
            </p:cNvSpPr>
            <p:nvPr/>
          </p:nvSpPr>
          <p:spPr bwMode="auto">
            <a:xfrm>
              <a:off x="4203700" y="5851525"/>
              <a:ext cx="157162" cy="160338"/>
            </a:xfrm>
            <a:custGeom>
              <a:avLst/>
              <a:gdLst>
                <a:gd name="T0" fmla="*/ 411664904 w 60"/>
                <a:gd name="T1" fmla="*/ 373085498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86903479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0 h 61"/>
                <a:gd name="T14" fmla="*/ 397942042 w 60"/>
                <a:gd name="T15" fmla="*/ 34543639 h 61"/>
                <a:gd name="T16" fmla="*/ 411664904 w 60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2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1" name="Freeform 60"/>
            <p:cNvSpPr>
              <a:spLocks/>
            </p:cNvSpPr>
            <p:nvPr/>
          </p:nvSpPr>
          <p:spPr bwMode="auto">
            <a:xfrm>
              <a:off x="4405313" y="5840413"/>
              <a:ext cx="158750" cy="161925"/>
            </a:xfrm>
            <a:custGeom>
              <a:avLst/>
              <a:gdLst>
                <a:gd name="T0" fmla="*/ 420026042 w 60"/>
                <a:gd name="T1" fmla="*/ 380505168 h 61"/>
                <a:gd name="T2" fmla="*/ 392025188 w 60"/>
                <a:gd name="T3" fmla="*/ 408690736 h 61"/>
                <a:gd name="T4" fmla="*/ 49003479 w 60"/>
                <a:gd name="T5" fmla="*/ 429831240 h 61"/>
                <a:gd name="T6" fmla="*/ 21002625 w 60"/>
                <a:gd name="T7" fmla="*/ 401645672 h 61"/>
                <a:gd name="T8" fmla="*/ 0 w 60"/>
                <a:gd name="T9" fmla="*/ 56371136 h 61"/>
                <a:gd name="T10" fmla="*/ 28000854 w 60"/>
                <a:gd name="T11" fmla="*/ 21140503 h 61"/>
                <a:gd name="T12" fmla="*/ 371022563 w 60"/>
                <a:gd name="T13" fmla="*/ 7047719 h 61"/>
                <a:gd name="T14" fmla="*/ 406024292 w 60"/>
                <a:gd name="T15" fmla="*/ 35233287 h 61"/>
                <a:gd name="T16" fmla="*/ 420026042 w 60"/>
                <a:gd name="T17" fmla="*/ 38050516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3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2" name="Freeform 61"/>
            <p:cNvSpPr>
              <a:spLocks/>
            </p:cNvSpPr>
            <p:nvPr/>
          </p:nvSpPr>
          <p:spPr bwMode="auto">
            <a:xfrm>
              <a:off x="4608513" y="5830888"/>
              <a:ext cx="161925" cy="160338"/>
            </a:xfrm>
            <a:custGeom>
              <a:avLst/>
              <a:gdLst>
                <a:gd name="T0" fmla="*/ 429831240 w 61"/>
                <a:gd name="T1" fmla="*/ 373085498 h 61"/>
                <a:gd name="T2" fmla="*/ 394597952 w 61"/>
                <a:gd name="T3" fmla="*/ 400721461 h 61"/>
                <a:gd name="T4" fmla="*/ 56371136 w 61"/>
                <a:gd name="T5" fmla="*/ 421447119 h 61"/>
                <a:gd name="T6" fmla="*/ 21140503 w 61"/>
                <a:gd name="T7" fmla="*/ 393811156 h 61"/>
                <a:gd name="T8" fmla="*/ 0 w 61"/>
                <a:gd name="T9" fmla="*/ 55271926 h 61"/>
                <a:gd name="T10" fmla="*/ 35233287 w 61"/>
                <a:gd name="T11" fmla="*/ 20725658 h 61"/>
                <a:gd name="T12" fmla="*/ 380505168 w 61"/>
                <a:gd name="T13" fmla="*/ 6907676 h 61"/>
                <a:gd name="T14" fmla="*/ 408690736 w 61"/>
                <a:gd name="T15" fmla="*/ 34543639 h 61"/>
                <a:gd name="T16" fmla="*/ 429831240 w 61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4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4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3" name="Freeform 62"/>
            <p:cNvSpPr>
              <a:spLocks/>
            </p:cNvSpPr>
            <p:nvPr/>
          </p:nvSpPr>
          <p:spPr bwMode="auto">
            <a:xfrm>
              <a:off x="3395663" y="6083300"/>
              <a:ext cx="161925" cy="158750"/>
            </a:xfrm>
            <a:custGeom>
              <a:avLst/>
              <a:gdLst>
                <a:gd name="T0" fmla="*/ 429831240 w 61"/>
                <a:gd name="T1" fmla="*/ 371022563 h 60"/>
                <a:gd name="T2" fmla="*/ 401645672 w 61"/>
                <a:gd name="T3" fmla="*/ 399026063 h 60"/>
                <a:gd name="T4" fmla="*/ 56371136 w 61"/>
                <a:gd name="T5" fmla="*/ 420026042 h 60"/>
                <a:gd name="T6" fmla="*/ 21140503 w 61"/>
                <a:gd name="T7" fmla="*/ 392025188 h 60"/>
                <a:gd name="T8" fmla="*/ 7047719 w 61"/>
                <a:gd name="T9" fmla="*/ 49003479 h 60"/>
                <a:gd name="T10" fmla="*/ 35233287 w 61"/>
                <a:gd name="T11" fmla="*/ 14001750 h 60"/>
                <a:gd name="T12" fmla="*/ 380505168 w 61"/>
                <a:gd name="T13" fmla="*/ 0 h 60"/>
                <a:gd name="T14" fmla="*/ 408690736 w 61"/>
                <a:gd name="T15" fmla="*/ 28000854 h 60"/>
                <a:gd name="T16" fmla="*/ 429831240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7" y="5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4"/>
                    <a:pt x="2" y="2"/>
                    <a:pt x="5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4" name="Freeform 63"/>
            <p:cNvSpPr>
              <a:spLocks/>
            </p:cNvSpPr>
            <p:nvPr/>
          </p:nvSpPr>
          <p:spPr bwMode="auto">
            <a:xfrm>
              <a:off x="3602038" y="6072188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399026063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399026063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2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5" name="Freeform 64"/>
            <p:cNvSpPr>
              <a:spLocks/>
            </p:cNvSpPr>
            <p:nvPr/>
          </p:nvSpPr>
          <p:spPr bwMode="auto">
            <a:xfrm>
              <a:off x="3805238" y="6062663"/>
              <a:ext cx="157162" cy="157163"/>
            </a:xfrm>
            <a:custGeom>
              <a:avLst/>
              <a:gdLst>
                <a:gd name="T0" fmla="*/ 411664904 w 60"/>
                <a:gd name="T1" fmla="*/ 363641130 h 60"/>
                <a:gd name="T2" fmla="*/ 384221800 w 60"/>
                <a:gd name="T3" fmla="*/ 391087029 h 60"/>
                <a:gd name="T4" fmla="*/ 48028707 w 60"/>
                <a:gd name="T5" fmla="*/ 411670143 h 60"/>
                <a:gd name="T6" fmla="*/ 20582983 w 60"/>
                <a:gd name="T7" fmla="*/ 384224244 h 60"/>
                <a:gd name="T8" fmla="*/ 0 w 60"/>
                <a:gd name="T9" fmla="*/ 48029013 h 60"/>
                <a:gd name="T10" fmla="*/ 27443105 w 60"/>
                <a:gd name="T11" fmla="*/ 13722949 h 60"/>
                <a:gd name="T12" fmla="*/ 363636197 w 60"/>
                <a:gd name="T13" fmla="*/ 0 h 60"/>
                <a:gd name="T14" fmla="*/ 397942042 w 60"/>
                <a:gd name="T15" fmla="*/ 27445899 h 60"/>
                <a:gd name="T16" fmla="*/ 411664904 w 60"/>
                <a:gd name="T17" fmla="*/ 363641130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6" name="Freeform 65"/>
            <p:cNvSpPr>
              <a:spLocks/>
            </p:cNvSpPr>
            <p:nvPr/>
          </p:nvSpPr>
          <p:spPr bwMode="auto">
            <a:xfrm>
              <a:off x="4008438" y="6051550"/>
              <a:ext cx="160337" cy="158750"/>
            </a:xfrm>
            <a:custGeom>
              <a:avLst/>
              <a:gdLst>
                <a:gd name="T0" fmla="*/ 414534228 w 61"/>
                <a:gd name="T1" fmla="*/ 371022563 h 60"/>
                <a:gd name="T2" fmla="*/ 386898438 w 61"/>
                <a:gd name="T3" fmla="*/ 406024292 h 60"/>
                <a:gd name="T4" fmla="*/ 48361319 w 61"/>
                <a:gd name="T5" fmla="*/ 420026042 h 60"/>
                <a:gd name="T6" fmla="*/ 20725529 w 61"/>
                <a:gd name="T7" fmla="*/ 392025188 h 60"/>
                <a:gd name="T8" fmla="*/ 0 w 61"/>
                <a:gd name="T9" fmla="*/ 49003479 h 60"/>
                <a:gd name="T10" fmla="*/ 34543424 w 61"/>
                <a:gd name="T11" fmla="*/ 14001750 h 60"/>
                <a:gd name="T12" fmla="*/ 366170281 w 61"/>
                <a:gd name="T13" fmla="*/ 0 h 60"/>
                <a:gd name="T14" fmla="*/ 400716333 w 61"/>
                <a:gd name="T15" fmla="*/ 28000854 h 60"/>
                <a:gd name="T16" fmla="*/ 414534228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0" y="53"/>
                  </a:moveTo>
                  <a:cubicBezTo>
                    <a:pt x="61" y="55"/>
                    <a:pt x="59" y="57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7" name="Freeform 66"/>
            <p:cNvSpPr>
              <a:spLocks/>
            </p:cNvSpPr>
            <p:nvPr/>
          </p:nvSpPr>
          <p:spPr bwMode="auto">
            <a:xfrm>
              <a:off x="4211638" y="6040438"/>
              <a:ext cx="160337" cy="158750"/>
            </a:xfrm>
            <a:custGeom>
              <a:avLst/>
              <a:gdLst>
                <a:gd name="T0" fmla="*/ 421441862 w 61"/>
                <a:gd name="T1" fmla="*/ 371022563 h 60"/>
                <a:gd name="T2" fmla="*/ 393806071 w 61"/>
                <a:gd name="T3" fmla="*/ 406024292 h 60"/>
                <a:gd name="T4" fmla="*/ 55271581 w 61"/>
                <a:gd name="T5" fmla="*/ 420026042 h 60"/>
                <a:gd name="T6" fmla="*/ 20725529 w 61"/>
                <a:gd name="T7" fmla="*/ 392025188 h 60"/>
                <a:gd name="T8" fmla="*/ 6907633 w 61"/>
                <a:gd name="T9" fmla="*/ 49003479 h 60"/>
                <a:gd name="T10" fmla="*/ 34543424 w 61"/>
                <a:gd name="T11" fmla="*/ 14001750 h 60"/>
                <a:gd name="T12" fmla="*/ 373080543 w 61"/>
                <a:gd name="T13" fmla="*/ 0 h 60"/>
                <a:gd name="T14" fmla="*/ 400716333 w 61"/>
                <a:gd name="T15" fmla="*/ 28000854 h 60"/>
                <a:gd name="T16" fmla="*/ 421441862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7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2" y="3"/>
                    <a:pt x="5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8" name="Freeform 67"/>
            <p:cNvSpPr>
              <a:spLocks/>
            </p:cNvSpPr>
            <p:nvPr/>
          </p:nvSpPr>
          <p:spPr bwMode="auto">
            <a:xfrm>
              <a:off x="4416425" y="6030913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9" name="Freeform 68"/>
            <p:cNvSpPr>
              <a:spLocks/>
            </p:cNvSpPr>
            <p:nvPr/>
          </p:nvSpPr>
          <p:spPr bwMode="auto">
            <a:xfrm>
              <a:off x="4619625" y="6019800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21002625 w 60"/>
                <a:gd name="T7" fmla="*/ 392025188 h 60"/>
                <a:gd name="T8" fmla="*/ 0 w 60"/>
                <a:gd name="T9" fmla="*/ 49003479 h 60"/>
                <a:gd name="T10" fmla="*/ 28000854 w 60"/>
                <a:gd name="T11" fmla="*/ 21002625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0" name="Freeform 69"/>
            <p:cNvSpPr>
              <a:spLocks/>
            </p:cNvSpPr>
            <p:nvPr/>
          </p:nvSpPr>
          <p:spPr bwMode="auto">
            <a:xfrm>
              <a:off x="3406775" y="6270625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21002625 w 60"/>
                <a:gd name="T7" fmla="*/ 392025188 h 60"/>
                <a:gd name="T8" fmla="*/ 0 w 60"/>
                <a:gd name="T9" fmla="*/ 49003479 h 60"/>
                <a:gd name="T10" fmla="*/ 28000854 w 60"/>
                <a:gd name="T11" fmla="*/ 21002625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1" name="Freeform 70"/>
            <p:cNvSpPr>
              <a:spLocks/>
            </p:cNvSpPr>
            <p:nvPr/>
          </p:nvSpPr>
          <p:spPr bwMode="auto">
            <a:xfrm>
              <a:off x="3609975" y="6259513"/>
              <a:ext cx="160337" cy="158750"/>
            </a:xfrm>
            <a:custGeom>
              <a:avLst/>
              <a:gdLst>
                <a:gd name="T0" fmla="*/ 421441862 w 61"/>
                <a:gd name="T1" fmla="*/ 371022563 h 60"/>
                <a:gd name="T2" fmla="*/ 386898438 w 61"/>
                <a:gd name="T3" fmla="*/ 406024292 h 60"/>
                <a:gd name="T4" fmla="*/ 55271581 w 61"/>
                <a:gd name="T5" fmla="*/ 420026042 h 60"/>
                <a:gd name="T6" fmla="*/ 20725529 w 61"/>
                <a:gd name="T7" fmla="*/ 392025188 h 60"/>
                <a:gd name="T8" fmla="*/ 0 w 61"/>
                <a:gd name="T9" fmla="*/ 49003479 h 60"/>
                <a:gd name="T10" fmla="*/ 34543424 w 61"/>
                <a:gd name="T11" fmla="*/ 21002625 h 60"/>
                <a:gd name="T12" fmla="*/ 366170281 w 61"/>
                <a:gd name="T13" fmla="*/ 0 h 60"/>
                <a:gd name="T14" fmla="*/ 400716333 w 61"/>
                <a:gd name="T15" fmla="*/ 28000854 h 60"/>
                <a:gd name="T16" fmla="*/ 421441862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2" name="Freeform 71"/>
            <p:cNvSpPr>
              <a:spLocks/>
            </p:cNvSpPr>
            <p:nvPr/>
          </p:nvSpPr>
          <p:spPr bwMode="auto">
            <a:xfrm>
              <a:off x="3814763" y="6249988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14001750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399026063 w 60"/>
                <a:gd name="T15" fmla="*/ 27635963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4" y="61"/>
                    <a:pt x="2" y="59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3" name="Freeform 72"/>
            <p:cNvSpPr>
              <a:spLocks/>
            </p:cNvSpPr>
            <p:nvPr/>
          </p:nvSpPr>
          <p:spPr bwMode="auto">
            <a:xfrm>
              <a:off x="4017963" y="6238875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21002625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406024292 w 60"/>
                <a:gd name="T15" fmla="*/ 27635963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4" name="Freeform 73"/>
            <p:cNvSpPr>
              <a:spLocks/>
            </p:cNvSpPr>
            <p:nvPr/>
          </p:nvSpPr>
          <p:spPr bwMode="auto">
            <a:xfrm>
              <a:off x="4221163" y="6227763"/>
              <a:ext cx="161925" cy="161925"/>
            </a:xfrm>
            <a:custGeom>
              <a:avLst/>
              <a:gdLst>
                <a:gd name="T0" fmla="*/ 422783520 w 61"/>
                <a:gd name="T1" fmla="*/ 373460104 h 61"/>
                <a:gd name="T2" fmla="*/ 394597952 w 61"/>
                <a:gd name="T3" fmla="*/ 408690736 h 61"/>
                <a:gd name="T4" fmla="*/ 49326071 w 61"/>
                <a:gd name="T5" fmla="*/ 429831240 h 61"/>
                <a:gd name="T6" fmla="*/ 21140503 w 61"/>
                <a:gd name="T7" fmla="*/ 394597952 h 61"/>
                <a:gd name="T8" fmla="*/ 0 w 61"/>
                <a:gd name="T9" fmla="*/ 49326071 h 61"/>
                <a:gd name="T10" fmla="*/ 28185568 w 61"/>
                <a:gd name="T11" fmla="*/ 21140503 h 61"/>
                <a:gd name="T12" fmla="*/ 373460104 w 61"/>
                <a:gd name="T13" fmla="*/ 0 h 61"/>
                <a:gd name="T14" fmla="*/ 408690736 w 61"/>
                <a:gd name="T15" fmla="*/ 35233287 h 61"/>
                <a:gd name="T16" fmla="*/ 422783520 w 61"/>
                <a:gd name="T17" fmla="*/ 373460104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0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5" name="Freeform 74"/>
            <p:cNvSpPr>
              <a:spLocks/>
            </p:cNvSpPr>
            <p:nvPr/>
          </p:nvSpPr>
          <p:spPr bwMode="auto">
            <a:xfrm>
              <a:off x="4424363" y="6218238"/>
              <a:ext cx="160337" cy="160338"/>
            </a:xfrm>
            <a:custGeom>
              <a:avLst/>
              <a:gdLst>
                <a:gd name="T0" fmla="*/ 421441862 w 61"/>
                <a:gd name="T1" fmla="*/ 366175193 h 61"/>
                <a:gd name="T2" fmla="*/ 393806071 w 61"/>
                <a:gd name="T3" fmla="*/ 400721461 h 61"/>
                <a:gd name="T4" fmla="*/ 55271581 w 61"/>
                <a:gd name="T5" fmla="*/ 421447119 h 61"/>
                <a:gd name="T6" fmla="*/ 20725529 w 61"/>
                <a:gd name="T7" fmla="*/ 386903479 h 61"/>
                <a:gd name="T8" fmla="*/ 6907633 w 61"/>
                <a:gd name="T9" fmla="*/ 55271926 h 61"/>
                <a:gd name="T10" fmla="*/ 34543424 w 61"/>
                <a:gd name="T11" fmla="*/ 20725658 h 61"/>
                <a:gd name="T12" fmla="*/ 373080543 w 61"/>
                <a:gd name="T13" fmla="*/ 0 h 61"/>
                <a:gd name="T14" fmla="*/ 400716333 w 61"/>
                <a:gd name="T15" fmla="*/ 34543639 h 61"/>
                <a:gd name="T16" fmla="*/ 421441862 w 61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3"/>
                  </a:moveTo>
                  <a:cubicBezTo>
                    <a:pt x="61" y="56"/>
                    <a:pt x="59" y="58"/>
                    <a:pt x="57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6" name="Freeform 75"/>
            <p:cNvSpPr>
              <a:spLocks/>
            </p:cNvSpPr>
            <p:nvPr/>
          </p:nvSpPr>
          <p:spPr bwMode="auto">
            <a:xfrm>
              <a:off x="3417888" y="6457950"/>
              <a:ext cx="157162" cy="160338"/>
            </a:xfrm>
            <a:custGeom>
              <a:avLst/>
              <a:gdLst>
                <a:gd name="T0" fmla="*/ 411664904 w 60"/>
                <a:gd name="T1" fmla="*/ 373085498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93811156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6907676 h 61"/>
                <a:gd name="T14" fmla="*/ 397942042 w 60"/>
                <a:gd name="T15" fmla="*/ 34543639 h 61"/>
                <a:gd name="T16" fmla="*/ 411664904 w 60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2" y="59"/>
                    <a:pt x="2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7" name="Freeform 76"/>
            <p:cNvSpPr>
              <a:spLocks/>
            </p:cNvSpPr>
            <p:nvPr/>
          </p:nvSpPr>
          <p:spPr bwMode="auto">
            <a:xfrm>
              <a:off x="3621088" y="6450013"/>
              <a:ext cx="157162" cy="158750"/>
            </a:xfrm>
            <a:custGeom>
              <a:avLst/>
              <a:gdLst>
                <a:gd name="T0" fmla="*/ 411664904 w 60"/>
                <a:gd name="T1" fmla="*/ 371022563 h 60"/>
                <a:gd name="T2" fmla="*/ 384221800 w 60"/>
                <a:gd name="T3" fmla="*/ 399026063 h 60"/>
                <a:gd name="T4" fmla="*/ 48028707 w 60"/>
                <a:gd name="T5" fmla="*/ 420026042 h 60"/>
                <a:gd name="T6" fmla="*/ 20582983 w 60"/>
                <a:gd name="T7" fmla="*/ 392025188 h 60"/>
                <a:gd name="T8" fmla="*/ 0 w 60"/>
                <a:gd name="T9" fmla="*/ 49003479 h 60"/>
                <a:gd name="T10" fmla="*/ 27443105 w 60"/>
                <a:gd name="T11" fmla="*/ 14001750 h 60"/>
                <a:gd name="T12" fmla="*/ 363636197 w 60"/>
                <a:gd name="T13" fmla="*/ 0 h 60"/>
                <a:gd name="T14" fmla="*/ 397942042 w 60"/>
                <a:gd name="T15" fmla="*/ 28000854 h 60"/>
                <a:gd name="T16" fmla="*/ 411664904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8" name="Freeform 77"/>
            <p:cNvSpPr>
              <a:spLocks/>
            </p:cNvSpPr>
            <p:nvPr/>
          </p:nvSpPr>
          <p:spPr bwMode="auto">
            <a:xfrm>
              <a:off x="3822700" y="6438900"/>
              <a:ext cx="161925" cy="158750"/>
            </a:xfrm>
            <a:custGeom>
              <a:avLst/>
              <a:gdLst>
                <a:gd name="T0" fmla="*/ 429831240 w 61"/>
                <a:gd name="T1" fmla="*/ 371022563 h 60"/>
                <a:gd name="T2" fmla="*/ 394597952 w 61"/>
                <a:gd name="T3" fmla="*/ 399026063 h 60"/>
                <a:gd name="T4" fmla="*/ 56371136 w 61"/>
                <a:gd name="T5" fmla="*/ 420026042 h 60"/>
                <a:gd name="T6" fmla="*/ 21140503 w 61"/>
                <a:gd name="T7" fmla="*/ 392025188 h 60"/>
                <a:gd name="T8" fmla="*/ 0 w 61"/>
                <a:gd name="T9" fmla="*/ 49003479 h 60"/>
                <a:gd name="T10" fmla="*/ 35233287 w 61"/>
                <a:gd name="T11" fmla="*/ 14001750 h 60"/>
                <a:gd name="T12" fmla="*/ 373460104 w 61"/>
                <a:gd name="T13" fmla="*/ 0 h 60"/>
                <a:gd name="T14" fmla="*/ 408690736 w 61"/>
                <a:gd name="T15" fmla="*/ 28000854 h 60"/>
                <a:gd name="T16" fmla="*/ 429831240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6" y="5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5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9" name="Freeform 78"/>
            <p:cNvSpPr>
              <a:spLocks/>
            </p:cNvSpPr>
            <p:nvPr/>
          </p:nvSpPr>
          <p:spPr bwMode="auto">
            <a:xfrm>
              <a:off x="4029075" y="6429375"/>
              <a:ext cx="158750" cy="157163"/>
            </a:xfrm>
            <a:custGeom>
              <a:avLst/>
              <a:gdLst>
                <a:gd name="T0" fmla="*/ 420026042 w 60"/>
                <a:gd name="T1" fmla="*/ 363641130 h 60"/>
                <a:gd name="T2" fmla="*/ 392025188 w 60"/>
                <a:gd name="T3" fmla="*/ 391087029 h 60"/>
                <a:gd name="T4" fmla="*/ 49003479 w 60"/>
                <a:gd name="T5" fmla="*/ 411670143 h 60"/>
                <a:gd name="T6" fmla="*/ 14001750 w 60"/>
                <a:gd name="T7" fmla="*/ 384224244 h 60"/>
                <a:gd name="T8" fmla="*/ 0 w 60"/>
                <a:gd name="T9" fmla="*/ 48029013 h 60"/>
                <a:gd name="T10" fmla="*/ 28000854 w 60"/>
                <a:gd name="T11" fmla="*/ 13722949 h 60"/>
                <a:gd name="T12" fmla="*/ 371022563 w 60"/>
                <a:gd name="T13" fmla="*/ 0 h 60"/>
                <a:gd name="T14" fmla="*/ 399026063 w 60"/>
                <a:gd name="T15" fmla="*/ 27445899 h 60"/>
                <a:gd name="T16" fmla="*/ 420026042 w 60"/>
                <a:gd name="T17" fmla="*/ 363641130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4" y="60"/>
                    <a:pt x="2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1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1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0" name="Freeform 79"/>
            <p:cNvSpPr>
              <a:spLocks/>
            </p:cNvSpPr>
            <p:nvPr/>
          </p:nvSpPr>
          <p:spPr bwMode="auto">
            <a:xfrm>
              <a:off x="4232275" y="6418263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399026063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1" name="Freeform 80"/>
            <p:cNvSpPr>
              <a:spLocks/>
            </p:cNvSpPr>
            <p:nvPr/>
          </p:nvSpPr>
          <p:spPr bwMode="auto">
            <a:xfrm>
              <a:off x="4435475" y="6407150"/>
              <a:ext cx="157162" cy="158750"/>
            </a:xfrm>
            <a:custGeom>
              <a:avLst/>
              <a:gdLst>
                <a:gd name="T0" fmla="*/ 411664904 w 60"/>
                <a:gd name="T1" fmla="*/ 371022563 h 60"/>
                <a:gd name="T2" fmla="*/ 384221800 w 60"/>
                <a:gd name="T3" fmla="*/ 399026063 h 60"/>
                <a:gd name="T4" fmla="*/ 48028707 w 60"/>
                <a:gd name="T5" fmla="*/ 420026042 h 60"/>
                <a:gd name="T6" fmla="*/ 20582983 w 60"/>
                <a:gd name="T7" fmla="*/ 392025188 h 60"/>
                <a:gd name="T8" fmla="*/ 0 w 60"/>
                <a:gd name="T9" fmla="*/ 49003479 h 60"/>
                <a:gd name="T10" fmla="*/ 27443105 w 60"/>
                <a:gd name="T11" fmla="*/ 14001750 h 60"/>
                <a:gd name="T12" fmla="*/ 363636197 w 60"/>
                <a:gd name="T13" fmla="*/ 0 h 60"/>
                <a:gd name="T14" fmla="*/ 397942042 w 60"/>
                <a:gd name="T15" fmla="*/ 28000854 h 60"/>
                <a:gd name="T16" fmla="*/ 411664904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2" name="Freeform 81"/>
            <p:cNvSpPr>
              <a:spLocks/>
            </p:cNvSpPr>
            <p:nvPr/>
          </p:nvSpPr>
          <p:spPr bwMode="auto">
            <a:xfrm>
              <a:off x="4630738" y="6207125"/>
              <a:ext cx="168275" cy="347663"/>
            </a:xfrm>
            <a:custGeom>
              <a:avLst/>
              <a:gdLst>
                <a:gd name="T0" fmla="*/ 366400407 w 64"/>
                <a:gd name="T1" fmla="*/ 0 h 132"/>
                <a:gd name="T2" fmla="*/ 27652315 w 64"/>
                <a:gd name="T3" fmla="*/ 20809738 h 132"/>
                <a:gd name="T4" fmla="*/ 0 w 64"/>
                <a:gd name="T5" fmla="*/ 55494389 h 132"/>
                <a:gd name="T6" fmla="*/ 13827472 w 64"/>
                <a:gd name="T7" fmla="*/ 332974238 h 132"/>
                <a:gd name="T8" fmla="*/ 13827472 w 64"/>
                <a:gd name="T9" fmla="*/ 388468628 h 132"/>
                <a:gd name="T10" fmla="*/ 41479788 w 64"/>
                <a:gd name="T11" fmla="*/ 887931302 h 132"/>
                <a:gd name="T12" fmla="*/ 76044524 w 64"/>
                <a:gd name="T13" fmla="*/ 915678497 h 132"/>
                <a:gd name="T14" fmla="*/ 407880195 w 64"/>
                <a:gd name="T15" fmla="*/ 901803582 h 132"/>
                <a:gd name="T16" fmla="*/ 442444932 w 64"/>
                <a:gd name="T17" fmla="*/ 867118931 h 132"/>
                <a:gd name="T18" fmla="*/ 414792616 w 64"/>
                <a:gd name="T19" fmla="*/ 367658890 h 132"/>
                <a:gd name="T20" fmla="*/ 414792616 w 64"/>
                <a:gd name="T21" fmla="*/ 312161867 h 132"/>
                <a:gd name="T22" fmla="*/ 394052723 w 64"/>
                <a:gd name="T23" fmla="*/ 34684652 h 132"/>
                <a:gd name="T24" fmla="*/ 366400407 w 64"/>
                <a:gd name="T25" fmla="*/ 0 h 1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4" h="132">
                  <a:moveTo>
                    <a:pt x="53" y="0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0" y="5"/>
                    <a:pt x="0" y="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6" y="128"/>
                    <a:pt x="6" y="128"/>
                    <a:pt x="6" y="128"/>
                  </a:cubicBezTo>
                  <a:cubicBezTo>
                    <a:pt x="6" y="130"/>
                    <a:pt x="8" y="132"/>
                    <a:pt x="11" y="132"/>
                  </a:cubicBezTo>
                  <a:cubicBezTo>
                    <a:pt x="59" y="130"/>
                    <a:pt x="59" y="130"/>
                    <a:pt x="59" y="130"/>
                  </a:cubicBezTo>
                  <a:cubicBezTo>
                    <a:pt x="62" y="129"/>
                    <a:pt x="64" y="127"/>
                    <a:pt x="64" y="125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2"/>
                    <a:pt x="55" y="0"/>
                    <a:pt x="53" y="0"/>
                  </a:cubicBez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3" name="Freeform 93"/>
            <p:cNvSpPr>
              <a:spLocks/>
            </p:cNvSpPr>
            <p:nvPr/>
          </p:nvSpPr>
          <p:spPr bwMode="auto">
            <a:xfrm>
              <a:off x="3465513" y="6223000"/>
              <a:ext cx="1103312" cy="1519238"/>
            </a:xfrm>
            <a:custGeom>
              <a:avLst/>
              <a:gdLst>
                <a:gd name="T0" fmla="*/ 90139800 w 419"/>
                <a:gd name="T1" fmla="*/ 1794842544 h 576"/>
                <a:gd name="T2" fmla="*/ 1060864770 w 419"/>
                <a:gd name="T3" fmla="*/ 2147483646 h 576"/>
                <a:gd name="T4" fmla="*/ 1220342068 w 419"/>
                <a:gd name="T5" fmla="*/ 2147483646 h 576"/>
                <a:gd name="T6" fmla="*/ 1206472989 w 419"/>
                <a:gd name="T7" fmla="*/ 2147483646 h 576"/>
                <a:gd name="T8" fmla="*/ 1733440079 w 419"/>
                <a:gd name="T9" fmla="*/ 2147483646 h 576"/>
                <a:gd name="T10" fmla="*/ 2147483646 w 419"/>
                <a:gd name="T11" fmla="*/ 2147483646 h 576"/>
                <a:gd name="T12" fmla="*/ 2147483646 w 419"/>
                <a:gd name="T13" fmla="*/ 2147483646 h 576"/>
                <a:gd name="T14" fmla="*/ 2147483646 w 419"/>
                <a:gd name="T15" fmla="*/ 2147483646 h 576"/>
                <a:gd name="T16" fmla="*/ 2147483646 w 419"/>
                <a:gd name="T17" fmla="*/ 2147483646 h 576"/>
                <a:gd name="T18" fmla="*/ 2147483646 w 419"/>
                <a:gd name="T19" fmla="*/ 2147483646 h 576"/>
                <a:gd name="T20" fmla="*/ 2147483646 w 419"/>
                <a:gd name="T21" fmla="*/ 2147483646 h 576"/>
                <a:gd name="T22" fmla="*/ 2147483646 w 419"/>
                <a:gd name="T23" fmla="*/ 1175692395 h 576"/>
                <a:gd name="T24" fmla="*/ 2147483646 w 419"/>
                <a:gd name="T25" fmla="*/ 932205492 h 576"/>
                <a:gd name="T26" fmla="*/ 2147483646 w 419"/>
                <a:gd name="T27" fmla="*/ 1043513413 h 576"/>
                <a:gd name="T28" fmla="*/ 2147483646 w 419"/>
                <a:gd name="T29" fmla="*/ 918292331 h 576"/>
                <a:gd name="T30" fmla="*/ 2052392042 w 419"/>
                <a:gd name="T31" fmla="*/ 1029600253 h 576"/>
                <a:gd name="T32" fmla="*/ 1851312772 w 419"/>
                <a:gd name="T33" fmla="*/ 911334432 h 576"/>
                <a:gd name="T34" fmla="*/ 1677969027 w 419"/>
                <a:gd name="T35" fmla="*/ 980902872 h 576"/>
                <a:gd name="T36" fmla="*/ 1698771330 w 419"/>
                <a:gd name="T37" fmla="*/ 250442164 h 576"/>
                <a:gd name="T38" fmla="*/ 1463023310 w 419"/>
                <a:gd name="T39" fmla="*/ 0 h 576"/>
                <a:gd name="T40" fmla="*/ 1220342068 w 419"/>
                <a:gd name="T41" fmla="*/ 236529004 h 576"/>
                <a:gd name="T42" fmla="*/ 1199539765 w 419"/>
                <a:gd name="T43" fmla="*/ 1140908175 h 576"/>
                <a:gd name="T44" fmla="*/ 1185673319 w 419"/>
                <a:gd name="T45" fmla="*/ 1690492521 h 576"/>
                <a:gd name="T46" fmla="*/ 1171804240 w 419"/>
                <a:gd name="T47" fmla="*/ 2147483646 h 576"/>
                <a:gd name="T48" fmla="*/ 436827290 w 419"/>
                <a:gd name="T49" fmla="*/ 1460918779 h 576"/>
                <a:gd name="T50" fmla="*/ 97073024 w 419"/>
                <a:gd name="T51" fmla="*/ 1453960880 h 576"/>
                <a:gd name="T52" fmla="*/ 90139800 w 419"/>
                <a:gd name="T53" fmla="*/ 1794842544 h 57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19" h="576">
                  <a:moveTo>
                    <a:pt x="13" y="258"/>
                  </a:moveTo>
                  <a:cubicBezTo>
                    <a:pt x="153" y="404"/>
                    <a:pt x="153" y="404"/>
                    <a:pt x="153" y="404"/>
                  </a:cubicBezTo>
                  <a:cubicBezTo>
                    <a:pt x="159" y="412"/>
                    <a:pt x="167" y="418"/>
                    <a:pt x="176" y="423"/>
                  </a:cubicBezTo>
                  <a:cubicBezTo>
                    <a:pt x="174" y="495"/>
                    <a:pt x="174" y="495"/>
                    <a:pt x="174" y="495"/>
                  </a:cubicBezTo>
                  <a:cubicBezTo>
                    <a:pt x="173" y="537"/>
                    <a:pt x="207" y="572"/>
                    <a:pt x="250" y="573"/>
                  </a:cubicBezTo>
                  <a:cubicBezTo>
                    <a:pt x="312" y="575"/>
                    <a:pt x="312" y="575"/>
                    <a:pt x="312" y="575"/>
                  </a:cubicBezTo>
                  <a:cubicBezTo>
                    <a:pt x="355" y="576"/>
                    <a:pt x="390" y="542"/>
                    <a:pt x="391" y="499"/>
                  </a:cubicBezTo>
                  <a:cubicBezTo>
                    <a:pt x="393" y="424"/>
                    <a:pt x="393" y="424"/>
                    <a:pt x="393" y="424"/>
                  </a:cubicBezTo>
                  <a:cubicBezTo>
                    <a:pt x="405" y="416"/>
                    <a:pt x="414" y="402"/>
                    <a:pt x="414" y="386"/>
                  </a:cubicBezTo>
                  <a:cubicBezTo>
                    <a:pt x="414" y="384"/>
                    <a:pt x="414" y="383"/>
                    <a:pt x="414" y="382"/>
                  </a:cubicBezTo>
                  <a:cubicBezTo>
                    <a:pt x="414" y="381"/>
                    <a:pt x="414" y="379"/>
                    <a:pt x="414" y="378"/>
                  </a:cubicBezTo>
                  <a:cubicBezTo>
                    <a:pt x="419" y="169"/>
                    <a:pt x="419" y="169"/>
                    <a:pt x="419" y="169"/>
                  </a:cubicBezTo>
                  <a:cubicBezTo>
                    <a:pt x="419" y="150"/>
                    <a:pt x="404" y="134"/>
                    <a:pt x="385" y="134"/>
                  </a:cubicBezTo>
                  <a:cubicBezTo>
                    <a:pt x="372" y="134"/>
                    <a:pt x="361" y="140"/>
                    <a:pt x="355" y="150"/>
                  </a:cubicBezTo>
                  <a:cubicBezTo>
                    <a:pt x="349" y="140"/>
                    <a:pt x="338" y="133"/>
                    <a:pt x="326" y="132"/>
                  </a:cubicBezTo>
                  <a:cubicBezTo>
                    <a:pt x="314" y="132"/>
                    <a:pt x="302" y="139"/>
                    <a:pt x="296" y="148"/>
                  </a:cubicBezTo>
                  <a:cubicBezTo>
                    <a:pt x="290" y="138"/>
                    <a:pt x="280" y="131"/>
                    <a:pt x="267" y="131"/>
                  </a:cubicBezTo>
                  <a:cubicBezTo>
                    <a:pt x="258" y="131"/>
                    <a:pt x="249" y="135"/>
                    <a:pt x="242" y="141"/>
                  </a:cubicBezTo>
                  <a:cubicBezTo>
                    <a:pt x="245" y="36"/>
                    <a:pt x="245" y="36"/>
                    <a:pt x="245" y="36"/>
                  </a:cubicBezTo>
                  <a:cubicBezTo>
                    <a:pt x="245" y="17"/>
                    <a:pt x="230" y="1"/>
                    <a:pt x="211" y="0"/>
                  </a:cubicBezTo>
                  <a:cubicBezTo>
                    <a:pt x="192" y="0"/>
                    <a:pt x="176" y="15"/>
                    <a:pt x="176" y="34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1" y="243"/>
                    <a:pt x="171" y="243"/>
                    <a:pt x="171" y="243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63" y="210"/>
                    <a:pt x="63" y="210"/>
                    <a:pt x="63" y="210"/>
                  </a:cubicBezTo>
                  <a:cubicBezTo>
                    <a:pt x="50" y="197"/>
                    <a:pt x="28" y="196"/>
                    <a:pt x="14" y="209"/>
                  </a:cubicBezTo>
                  <a:cubicBezTo>
                    <a:pt x="0" y="223"/>
                    <a:pt x="0" y="244"/>
                    <a:pt x="13" y="258"/>
                  </a:cubicBez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4" name="Freeform 94"/>
            <p:cNvSpPr>
              <a:spLocks/>
            </p:cNvSpPr>
            <p:nvPr/>
          </p:nvSpPr>
          <p:spPr bwMode="auto">
            <a:xfrm>
              <a:off x="3878263" y="7410450"/>
              <a:ext cx="701675" cy="639763"/>
            </a:xfrm>
            <a:custGeom>
              <a:avLst/>
              <a:gdLst>
                <a:gd name="T0" fmla="*/ 1113909063 w 442"/>
                <a:gd name="T1" fmla="*/ 977821389 h 403"/>
                <a:gd name="T2" fmla="*/ 75604688 w 442"/>
                <a:gd name="T3" fmla="*/ 1015624556 h 403"/>
                <a:gd name="T4" fmla="*/ 0 w 442"/>
                <a:gd name="T5" fmla="*/ 37803167 h 403"/>
                <a:gd name="T6" fmla="*/ 1038304375 w 442"/>
                <a:gd name="T7" fmla="*/ 0 h 403"/>
                <a:gd name="T8" fmla="*/ 1113909063 w 442"/>
                <a:gd name="T9" fmla="*/ 977821389 h 4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2" h="403">
                  <a:moveTo>
                    <a:pt x="442" y="388"/>
                  </a:moveTo>
                  <a:lnTo>
                    <a:pt x="30" y="403"/>
                  </a:lnTo>
                  <a:lnTo>
                    <a:pt x="0" y="15"/>
                  </a:lnTo>
                  <a:lnTo>
                    <a:pt x="412" y="0"/>
                  </a:lnTo>
                  <a:lnTo>
                    <a:pt x="442" y="38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5" name="Freeform 95"/>
            <p:cNvSpPr>
              <a:spLocks/>
            </p:cNvSpPr>
            <p:nvPr/>
          </p:nvSpPr>
          <p:spPr bwMode="auto">
            <a:xfrm>
              <a:off x="3784600" y="7586663"/>
              <a:ext cx="938212" cy="906463"/>
            </a:xfrm>
            <a:custGeom>
              <a:avLst/>
              <a:gdLst>
                <a:gd name="T0" fmla="*/ 1489410756 w 591"/>
                <a:gd name="T1" fmla="*/ 1388607653 h 571"/>
                <a:gd name="T2" fmla="*/ 98285248 w 591"/>
                <a:gd name="T3" fmla="*/ 1439010806 h 571"/>
                <a:gd name="T4" fmla="*/ 0 w 591"/>
                <a:gd name="T5" fmla="*/ 50403153 h 571"/>
                <a:gd name="T6" fmla="*/ 1383564250 w 591"/>
                <a:gd name="T7" fmla="*/ 0 h 571"/>
                <a:gd name="T8" fmla="*/ 1489410756 w 591"/>
                <a:gd name="T9" fmla="*/ 1388607653 h 5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1" h="571">
                  <a:moveTo>
                    <a:pt x="591" y="551"/>
                  </a:moveTo>
                  <a:lnTo>
                    <a:pt x="39" y="571"/>
                  </a:lnTo>
                  <a:lnTo>
                    <a:pt x="0" y="20"/>
                  </a:lnTo>
                  <a:lnTo>
                    <a:pt x="549" y="0"/>
                  </a:lnTo>
                  <a:lnTo>
                    <a:pt x="591" y="551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8" name="组合 121"/>
          <p:cNvGrpSpPr>
            <a:grpSpLocks/>
          </p:cNvGrpSpPr>
          <p:nvPr/>
        </p:nvGrpSpPr>
        <p:grpSpPr bwMode="auto">
          <a:xfrm>
            <a:off x="9101138" y="2673350"/>
            <a:ext cx="3998912" cy="2135188"/>
            <a:chOff x="6116638" y="2541588"/>
            <a:chExt cx="4614862" cy="2463800"/>
          </a:xfrm>
        </p:grpSpPr>
        <p:sp>
          <p:nvSpPr>
            <p:cNvPr id="3105" name="Freeform 96"/>
            <p:cNvSpPr>
              <a:spLocks/>
            </p:cNvSpPr>
            <p:nvPr/>
          </p:nvSpPr>
          <p:spPr bwMode="auto">
            <a:xfrm>
              <a:off x="8397875" y="3294063"/>
              <a:ext cx="284162" cy="487363"/>
            </a:xfrm>
            <a:custGeom>
              <a:avLst/>
              <a:gdLst>
                <a:gd name="T0" fmla="*/ 263068234 w 108"/>
                <a:gd name="T1" fmla="*/ 27761250 h 185"/>
                <a:gd name="T2" fmla="*/ 609209123 w 108"/>
                <a:gd name="T3" fmla="*/ 270660335 h 185"/>
                <a:gd name="T4" fmla="*/ 719974418 w 108"/>
                <a:gd name="T5" fmla="*/ 909145381 h 185"/>
                <a:gd name="T6" fmla="*/ 477676322 w 108"/>
                <a:gd name="T7" fmla="*/ 1256145203 h 185"/>
                <a:gd name="T8" fmla="*/ 131532801 w 108"/>
                <a:gd name="T9" fmla="*/ 1013246118 h 185"/>
                <a:gd name="T10" fmla="*/ 27692639 w 108"/>
                <a:gd name="T11" fmla="*/ 374761072 h 185"/>
                <a:gd name="T12" fmla="*/ 263068234 w 108"/>
                <a:gd name="T13" fmla="*/ 27761250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5">
                  <a:moveTo>
                    <a:pt x="38" y="4"/>
                  </a:moveTo>
                  <a:cubicBezTo>
                    <a:pt x="62" y="0"/>
                    <a:pt x="84" y="16"/>
                    <a:pt x="88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5"/>
                    <a:pt x="92" y="177"/>
                    <a:pt x="69" y="181"/>
                  </a:cubicBezTo>
                  <a:cubicBezTo>
                    <a:pt x="46" y="185"/>
                    <a:pt x="23" y="169"/>
                    <a:pt x="19" y="14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30"/>
                    <a:pt x="15" y="8"/>
                    <a:pt x="38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6" name="Freeform 97"/>
            <p:cNvSpPr>
              <a:spLocks/>
            </p:cNvSpPr>
            <p:nvPr/>
          </p:nvSpPr>
          <p:spPr bwMode="auto">
            <a:xfrm>
              <a:off x="8194675" y="3367088"/>
              <a:ext cx="287337" cy="487363"/>
            </a:xfrm>
            <a:custGeom>
              <a:avLst/>
              <a:gdLst>
                <a:gd name="T0" fmla="*/ 271016786 w 109"/>
                <a:gd name="T1" fmla="*/ 27761250 h 185"/>
                <a:gd name="T2" fmla="*/ 618473122 w 109"/>
                <a:gd name="T3" fmla="*/ 270660335 h 185"/>
                <a:gd name="T4" fmla="*/ 729659360 w 109"/>
                <a:gd name="T5" fmla="*/ 909145381 h 185"/>
                <a:gd name="T6" fmla="*/ 486437816 w 109"/>
                <a:gd name="T7" fmla="*/ 1256145203 h 185"/>
                <a:gd name="T8" fmla="*/ 138981480 w 109"/>
                <a:gd name="T9" fmla="*/ 1013246118 h 185"/>
                <a:gd name="T10" fmla="*/ 27795242 w 109"/>
                <a:gd name="T11" fmla="*/ 374761072 h 185"/>
                <a:gd name="T12" fmla="*/ 271016786 w 109"/>
                <a:gd name="T13" fmla="*/ 27761250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" h="185">
                  <a:moveTo>
                    <a:pt x="39" y="4"/>
                  </a:moveTo>
                  <a:cubicBezTo>
                    <a:pt x="62" y="0"/>
                    <a:pt x="85" y="16"/>
                    <a:pt x="89" y="39"/>
                  </a:cubicBezTo>
                  <a:cubicBezTo>
                    <a:pt x="105" y="131"/>
                    <a:pt x="105" y="131"/>
                    <a:pt x="105" y="131"/>
                  </a:cubicBezTo>
                  <a:cubicBezTo>
                    <a:pt x="109" y="154"/>
                    <a:pt x="93" y="177"/>
                    <a:pt x="70" y="181"/>
                  </a:cubicBezTo>
                  <a:cubicBezTo>
                    <a:pt x="46" y="185"/>
                    <a:pt x="24" y="169"/>
                    <a:pt x="20" y="14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30"/>
                    <a:pt x="16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7" name="Freeform 98"/>
            <p:cNvSpPr>
              <a:spLocks/>
            </p:cNvSpPr>
            <p:nvPr/>
          </p:nvSpPr>
          <p:spPr bwMode="auto">
            <a:xfrm>
              <a:off x="7988300" y="3403600"/>
              <a:ext cx="285750" cy="485775"/>
            </a:xfrm>
            <a:custGeom>
              <a:avLst/>
              <a:gdLst>
                <a:gd name="T0" fmla="*/ 273018250 w 108"/>
                <a:gd name="T1" fmla="*/ 27879261 h 184"/>
                <a:gd name="T2" fmla="*/ 616037313 w 108"/>
                <a:gd name="T3" fmla="*/ 271830714 h 184"/>
                <a:gd name="T4" fmla="*/ 728046021 w 108"/>
                <a:gd name="T5" fmla="*/ 913074834 h 184"/>
                <a:gd name="T6" fmla="*/ 483031271 w 108"/>
                <a:gd name="T7" fmla="*/ 1254606340 h 184"/>
                <a:gd name="T8" fmla="*/ 140009563 w 108"/>
                <a:gd name="T9" fmla="*/ 1010654888 h 184"/>
                <a:gd name="T10" fmla="*/ 28000854 w 108"/>
                <a:gd name="T11" fmla="*/ 369410767 h 184"/>
                <a:gd name="T12" fmla="*/ 273018250 w 108"/>
                <a:gd name="T13" fmla="*/ 27879261 h 1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4">
                  <a:moveTo>
                    <a:pt x="39" y="4"/>
                  </a:moveTo>
                  <a:cubicBezTo>
                    <a:pt x="62" y="0"/>
                    <a:pt x="84" y="15"/>
                    <a:pt x="88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4"/>
                    <a:pt x="92" y="176"/>
                    <a:pt x="69" y="180"/>
                  </a:cubicBezTo>
                  <a:cubicBezTo>
                    <a:pt x="46" y="184"/>
                    <a:pt x="24" y="169"/>
                    <a:pt x="20" y="14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30"/>
                    <a:pt x="15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8" name="Freeform 99"/>
            <p:cNvSpPr>
              <a:spLocks/>
            </p:cNvSpPr>
            <p:nvPr/>
          </p:nvSpPr>
          <p:spPr bwMode="auto">
            <a:xfrm>
              <a:off x="7780338" y="3419475"/>
              <a:ext cx="285750" cy="485775"/>
            </a:xfrm>
            <a:custGeom>
              <a:avLst/>
              <a:gdLst>
                <a:gd name="T0" fmla="*/ 273018250 w 108"/>
                <a:gd name="T1" fmla="*/ 27879261 h 184"/>
                <a:gd name="T2" fmla="*/ 623038188 w 108"/>
                <a:gd name="T3" fmla="*/ 271830714 h 184"/>
                <a:gd name="T4" fmla="*/ 728046021 w 108"/>
                <a:gd name="T5" fmla="*/ 913074834 h 184"/>
                <a:gd name="T6" fmla="*/ 490029500 w 108"/>
                <a:gd name="T7" fmla="*/ 1254606340 h 184"/>
                <a:gd name="T8" fmla="*/ 140009563 w 108"/>
                <a:gd name="T9" fmla="*/ 1010654888 h 184"/>
                <a:gd name="T10" fmla="*/ 28000854 w 108"/>
                <a:gd name="T11" fmla="*/ 369410767 h 184"/>
                <a:gd name="T12" fmla="*/ 273018250 w 108"/>
                <a:gd name="T13" fmla="*/ 27879261 h 1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4">
                  <a:moveTo>
                    <a:pt x="39" y="4"/>
                  </a:moveTo>
                  <a:cubicBezTo>
                    <a:pt x="62" y="0"/>
                    <a:pt x="85" y="15"/>
                    <a:pt x="89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4"/>
                    <a:pt x="93" y="176"/>
                    <a:pt x="70" y="180"/>
                  </a:cubicBezTo>
                  <a:cubicBezTo>
                    <a:pt x="46" y="184"/>
                    <a:pt x="24" y="169"/>
                    <a:pt x="20" y="14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30"/>
                    <a:pt x="16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9" name="Freeform 100"/>
            <p:cNvSpPr>
              <a:spLocks/>
            </p:cNvSpPr>
            <p:nvPr/>
          </p:nvSpPr>
          <p:spPr bwMode="auto">
            <a:xfrm>
              <a:off x="8377238" y="2976563"/>
              <a:ext cx="893762" cy="582613"/>
            </a:xfrm>
            <a:custGeom>
              <a:avLst/>
              <a:gdLst>
                <a:gd name="T0" fmla="*/ 1814199764 w 339"/>
                <a:gd name="T1" fmla="*/ 34748516 h 221"/>
                <a:gd name="T2" fmla="*/ 2147483646 w 339"/>
                <a:gd name="T3" fmla="*/ 333592077 h 221"/>
                <a:gd name="T4" fmla="*/ 2147483646 w 339"/>
                <a:gd name="T5" fmla="*/ 820081841 h 221"/>
                <a:gd name="T6" fmla="*/ 2022728412 w 339"/>
                <a:gd name="T7" fmla="*/ 1250972925 h 221"/>
                <a:gd name="T8" fmla="*/ 549125791 w 339"/>
                <a:gd name="T9" fmla="*/ 1501169619 h 221"/>
                <a:gd name="T10" fmla="*/ 118166410 w 339"/>
                <a:gd name="T11" fmla="*/ 1202326058 h 221"/>
                <a:gd name="T12" fmla="*/ 34753896 w 339"/>
                <a:gd name="T13" fmla="*/ 715836294 h 221"/>
                <a:gd name="T14" fmla="*/ 340597143 w 339"/>
                <a:gd name="T15" fmla="*/ 284945210 h 221"/>
                <a:gd name="T16" fmla="*/ 1814199764 w 339"/>
                <a:gd name="T17" fmla="*/ 34748516 h 2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39" h="221">
                  <a:moveTo>
                    <a:pt x="261" y="5"/>
                  </a:moveTo>
                  <a:cubicBezTo>
                    <a:pt x="290" y="0"/>
                    <a:pt x="317" y="19"/>
                    <a:pt x="322" y="48"/>
                  </a:cubicBezTo>
                  <a:cubicBezTo>
                    <a:pt x="334" y="118"/>
                    <a:pt x="334" y="118"/>
                    <a:pt x="334" y="118"/>
                  </a:cubicBezTo>
                  <a:cubicBezTo>
                    <a:pt x="339" y="147"/>
                    <a:pt x="320" y="175"/>
                    <a:pt x="291" y="180"/>
                  </a:cubicBezTo>
                  <a:cubicBezTo>
                    <a:pt x="79" y="216"/>
                    <a:pt x="79" y="216"/>
                    <a:pt x="79" y="216"/>
                  </a:cubicBezTo>
                  <a:cubicBezTo>
                    <a:pt x="50" y="221"/>
                    <a:pt x="22" y="202"/>
                    <a:pt x="17" y="17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0" y="74"/>
                    <a:pt x="20" y="46"/>
                    <a:pt x="49" y="41"/>
                  </a:cubicBezTo>
                  <a:lnTo>
                    <a:pt x="261" y="5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0" name="Freeform 101"/>
            <p:cNvSpPr>
              <a:spLocks/>
            </p:cNvSpPr>
            <p:nvPr/>
          </p:nvSpPr>
          <p:spPr bwMode="auto">
            <a:xfrm>
              <a:off x="7140575" y="3362325"/>
              <a:ext cx="452437" cy="350838"/>
            </a:xfrm>
            <a:custGeom>
              <a:avLst/>
              <a:gdLst>
                <a:gd name="T0" fmla="*/ 1086322281 w 172"/>
                <a:gd name="T1" fmla="*/ 160042799 h 133"/>
                <a:gd name="T2" fmla="*/ 387478095 w 172"/>
                <a:gd name="T3" fmla="*/ 264418423 h 133"/>
                <a:gd name="T4" fmla="*/ 332122954 w 172"/>
                <a:gd name="T5" fmla="*/ 229627428 h 133"/>
                <a:gd name="T6" fmla="*/ 304448014 w 172"/>
                <a:gd name="T7" fmla="*/ 41749722 h 133"/>
                <a:gd name="T8" fmla="*/ 283688521 w 172"/>
                <a:gd name="T9" fmla="*/ 0 h 133"/>
                <a:gd name="T10" fmla="*/ 235254088 w 172"/>
                <a:gd name="T11" fmla="*/ 20876180 h 133"/>
                <a:gd name="T12" fmla="*/ 6918077 w 172"/>
                <a:gd name="T13" fmla="*/ 334003052 h 133"/>
                <a:gd name="T14" fmla="*/ 6918077 w 172"/>
                <a:gd name="T15" fmla="*/ 417505134 h 133"/>
                <a:gd name="T16" fmla="*/ 34595648 w 172"/>
                <a:gd name="T17" fmla="*/ 612338928 h 133"/>
                <a:gd name="T18" fmla="*/ 62273218 w 172"/>
                <a:gd name="T19" fmla="*/ 688882283 h 133"/>
                <a:gd name="T20" fmla="*/ 373639309 w 172"/>
                <a:gd name="T21" fmla="*/ 918509711 h 133"/>
                <a:gd name="T22" fmla="*/ 428994450 w 172"/>
                <a:gd name="T23" fmla="*/ 925468438 h 133"/>
                <a:gd name="T24" fmla="*/ 435912528 w 172"/>
                <a:gd name="T25" fmla="*/ 883718716 h 133"/>
                <a:gd name="T26" fmla="*/ 408234957 w 172"/>
                <a:gd name="T27" fmla="*/ 730632005 h 133"/>
                <a:gd name="T28" fmla="*/ 449751313 w 172"/>
                <a:gd name="T29" fmla="*/ 674964830 h 133"/>
                <a:gd name="T30" fmla="*/ 1148595499 w 172"/>
                <a:gd name="T31" fmla="*/ 570589206 h 133"/>
                <a:gd name="T32" fmla="*/ 1190111854 w 172"/>
                <a:gd name="T33" fmla="*/ 584506660 h 133"/>
                <a:gd name="T34" fmla="*/ 1120920559 w 172"/>
                <a:gd name="T35" fmla="*/ 132210531 h 133"/>
                <a:gd name="T36" fmla="*/ 1086322281 w 172"/>
                <a:gd name="T37" fmla="*/ 160042799 h 13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72" h="133">
                  <a:moveTo>
                    <a:pt x="157" y="23"/>
                  </a:moveTo>
                  <a:cubicBezTo>
                    <a:pt x="56" y="38"/>
                    <a:pt x="56" y="38"/>
                    <a:pt x="56" y="38"/>
                  </a:cubicBezTo>
                  <a:cubicBezTo>
                    <a:pt x="52" y="39"/>
                    <a:pt x="49" y="37"/>
                    <a:pt x="48" y="33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2"/>
                    <a:pt x="42" y="0"/>
                    <a:pt x="41" y="0"/>
                  </a:cubicBezTo>
                  <a:cubicBezTo>
                    <a:pt x="40" y="0"/>
                    <a:pt x="37" y="2"/>
                    <a:pt x="34" y="3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51"/>
                    <a:pt x="0" y="57"/>
                    <a:pt x="1" y="60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5" y="91"/>
                    <a:pt x="7" y="96"/>
                    <a:pt x="9" y="99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7" y="133"/>
                    <a:pt x="61" y="133"/>
                    <a:pt x="62" y="133"/>
                  </a:cubicBezTo>
                  <a:cubicBezTo>
                    <a:pt x="63" y="133"/>
                    <a:pt x="63" y="130"/>
                    <a:pt x="63" y="12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1"/>
                    <a:pt x="61" y="98"/>
                    <a:pt x="65" y="97"/>
                  </a:cubicBezTo>
                  <a:cubicBezTo>
                    <a:pt x="166" y="82"/>
                    <a:pt x="166" y="82"/>
                    <a:pt x="166" y="82"/>
                  </a:cubicBezTo>
                  <a:cubicBezTo>
                    <a:pt x="169" y="81"/>
                    <a:pt x="171" y="82"/>
                    <a:pt x="172" y="84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21"/>
                    <a:pt x="160" y="22"/>
                    <a:pt x="157" y="23"/>
                  </a:cubicBezTo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1" name="Freeform 102"/>
            <p:cNvSpPr>
              <a:spLocks/>
            </p:cNvSpPr>
            <p:nvPr/>
          </p:nvSpPr>
          <p:spPr bwMode="auto">
            <a:xfrm>
              <a:off x="7543800" y="3203575"/>
              <a:ext cx="793750" cy="465138"/>
            </a:xfrm>
            <a:custGeom>
              <a:avLst/>
              <a:gdLst>
                <a:gd name="T0" fmla="*/ 0 w 301"/>
                <a:gd name="T1" fmla="*/ 342243783 h 176"/>
                <a:gd name="T2" fmla="*/ 27815532 w 301"/>
                <a:gd name="T3" fmla="*/ 530825528 h 176"/>
                <a:gd name="T4" fmla="*/ 27815532 w 301"/>
                <a:gd name="T5" fmla="*/ 558762879 h 176"/>
                <a:gd name="T6" fmla="*/ 97356998 w 301"/>
                <a:gd name="T7" fmla="*/ 1012758710 h 176"/>
                <a:gd name="T8" fmla="*/ 104310880 w 301"/>
                <a:gd name="T9" fmla="*/ 1033713706 h 176"/>
                <a:gd name="T10" fmla="*/ 132126412 w 301"/>
                <a:gd name="T11" fmla="*/ 1187373101 h 176"/>
                <a:gd name="T12" fmla="*/ 180803592 w 301"/>
                <a:gd name="T13" fmla="*/ 1222295451 h 176"/>
                <a:gd name="T14" fmla="*/ 1724591964 w 301"/>
                <a:gd name="T15" fmla="*/ 984821359 h 176"/>
                <a:gd name="T16" fmla="*/ 2023614203 w 301"/>
                <a:gd name="T17" fmla="*/ 460980829 h 176"/>
                <a:gd name="T18" fmla="*/ 1585511669 w 301"/>
                <a:gd name="T19" fmla="*/ 55877345 h 176"/>
                <a:gd name="T20" fmla="*/ 41723297 w 301"/>
                <a:gd name="T21" fmla="*/ 293351437 h 176"/>
                <a:gd name="T22" fmla="*/ 0 w 301"/>
                <a:gd name="T23" fmla="*/ 342243783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1" h="176">
                  <a:moveTo>
                    <a:pt x="0" y="49"/>
                  </a:moveTo>
                  <a:cubicBezTo>
                    <a:pt x="4" y="76"/>
                    <a:pt x="4" y="76"/>
                    <a:pt x="4" y="76"/>
                  </a:cubicBezTo>
                  <a:cubicBezTo>
                    <a:pt x="5" y="78"/>
                    <a:pt x="4" y="79"/>
                    <a:pt x="4" y="80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5" y="146"/>
                    <a:pt x="15" y="147"/>
                    <a:pt x="15" y="148"/>
                  </a:cubicBezTo>
                  <a:cubicBezTo>
                    <a:pt x="19" y="170"/>
                    <a:pt x="19" y="170"/>
                    <a:pt x="19" y="170"/>
                  </a:cubicBezTo>
                  <a:cubicBezTo>
                    <a:pt x="19" y="173"/>
                    <a:pt x="23" y="176"/>
                    <a:pt x="26" y="175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52" y="141"/>
                    <a:pt x="301" y="133"/>
                    <a:pt x="291" y="66"/>
                  </a:cubicBezTo>
                  <a:cubicBezTo>
                    <a:pt x="281" y="0"/>
                    <a:pt x="231" y="7"/>
                    <a:pt x="228" y="8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2" y="42"/>
                    <a:pt x="0" y="46"/>
                    <a:pt x="0" y="49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2" name="Freeform 103"/>
            <p:cNvSpPr>
              <a:spLocks/>
            </p:cNvSpPr>
            <p:nvPr/>
          </p:nvSpPr>
          <p:spPr bwMode="auto">
            <a:xfrm>
              <a:off x="6219825" y="3135313"/>
              <a:ext cx="1028700" cy="993775"/>
            </a:xfrm>
            <a:custGeom>
              <a:avLst/>
              <a:gdLst>
                <a:gd name="T0" fmla="*/ 1412357622 w 390"/>
                <a:gd name="T1" fmla="*/ 0 h 377"/>
                <a:gd name="T2" fmla="*/ 1210589986 w 390"/>
                <a:gd name="T3" fmla="*/ 13897034 h 377"/>
                <a:gd name="T4" fmla="*/ 111318528 w 390"/>
                <a:gd name="T5" fmla="*/ 1507833456 h 377"/>
                <a:gd name="T6" fmla="*/ 1405399389 w 390"/>
                <a:gd name="T7" fmla="*/ 2147483646 h 377"/>
                <a:gd name="T8" fmla="*/ 1607164387 w 390"/>
                <a:gd name="T9" fmla="*/ 2147483646 h 377"/>
                <a:gd name="T10" fmla="*/ 2147483646 w 390"/>
                <a:gd name="T11" fmla="*/ 1445296803 h 377"/>
                <a:gd name="T12" fmla="*/ 2147483646 w 390"/>
                <a:gd name="T13" fmla="*/ 1285478277 h 377"/>
                <a:gd name="T14" fmla="*/ 2147483646 w 390"/>
                <a:gd name="T15" fmla="*/ 1209044590 h 377"/>
                <a:gd name="T16" fmla="*/ 2147483646 w 390"/>
                <a:gd name="T17" fmla="*/ 1014486115 h 377"/>
                <a:gd name="T18" fmla="*/ 2147483646 w 390"/>
                <a:gd name="T19" fmla="*/ 931103911 h 377"/>
                <a:gd name="T20" fmla="*/ 2147483646 w 390"/>
                <a:gd name="T21" fmla="*/ 729596919 h 377"/>
                <a:gd name="T22" fmla="*/ 1412357622 w 390"/>
                <a:gd name="T23" fmla="*/ 0 h 37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90" h="377">
                  <a:moveTo>
                    <a:pt x="203" y="0"/>
                  </a:moveTo>
                  <a:cubicBezTo>
                    <a:pt x="193" y="0"/>
                    <a:pt x="184" y="1"/>
                    <a:pt x="174" y="2"/>
                  </a:cubicBezTo>
                  <a:cubicBezTo>
                    <a:pt x="71" y="18"/>
                    <a:pt x="0" y="114"/>
                    <a:pt x="16" y="217"/>
                  </a:cubicBezTo>
                  <a:cubicBezTo>
                    <a:pt x="31" y="310"/>
                    <a:pt x="111" y="377"/>
                    <a:pt x="202" y="377"/>
                  </a:cubicBezTo>
                  <a:cubicBezTo>
                    <a:pt x="212" y="377"/>
                    <a:pt x="221" y="376"/>
                    <a:pt x="231" y="375"/>
                  </a:cubicBezTo>
                  <a:cubicBezTo>
                    <a:pt x="317" y="361"/>
                    <a:pt x="381" y="291"/>
                    <a:pt x="390" y="208"/>
                  </a:cubicBezTo>
                  <a:cubicBezTo>
                    <a:pt x="358" y="185"/>
                    <a:pt x="358" y="185"/>
                    <a:pt x="358" y="185"/>
                  </a:cubicBezTo>
                  <a:cubicBezTo>
                    <a:pt x="356" y="182"/>
                    <a:pt x="354" y="177"/>
                    <a:pt x="354" y="174"/>
                  </a:cubicBezTo>
                  <a:cubicBezTo>
                    <a:pt x="350" y="146"/>
                    <a:pt x="350" y="146"/>
                    <a:pt x="350" y="146"/>
                  </a:cubicBezTo>
                  <a:cubicBezTo>
                    <a:pt x="349" y="143"/>
                    <a:pt x="350" y="137"/>
                    <a:pt x="350" y="134"/>
                  </a:cubicBezTo>
                  <a:cubicBezTo>
                    <a:pt x="372" y="105"/>
                    <a:pt x="372" y="105"/>
                    <a:pt x="372" y="105"/>
                  </a:cubicBezTo>
                  <a:cubicBezTo>
                    <a:pt x="340" y="42"/>
                    <a:pt x="275" y="0"/>
                    <a:pt x="203" y="0"/>
                  </a:cubicBezTo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" name="Freeform 104"/>
            <p:cNvSpPr>
              <a:spLocks/>
            </p:cNvSpPr>
            <p:nvPr/>
          </p:nvSpPr>
          <p:spPr bwMode="auto">
            <a:xfrm>
              <a:off x="7140575" y="3411538"/>
              <a:ext cx="112712" cy="271463"/>
            </a:xfrm>
            <a:custGeom>
              <a:avLst/>
              <a:gdLst>
                <a:gd name="T0" fmla="*/ 158027466 w 43"/>
                <a:gd name="T1" fmla="*/ 0 h 103"/>
                <a:gd name="T2" fmla="*/ 6870190 w 43"/>
                <a:gd name="T3" fmla="*/ 201438724 h 103"/>
                <a:gd name="T4" fmla="*/ 6870190 w 43"/>
                <a:gd name="T5" fmla="*/ 284793678 h 103"/>
                <a:gd name="T6" fmla="*/ 34353569 w 43"/>
                <a:gd name="T7" fmla="*/ 479287693 h 103"/>
                <a:gd name="T8" fmla="*/ 61836949 w 43"/>
                <a:gd name="T9" fmla="*/ 555695303 h 103"/>
                <a:gd name="T10" fmla="*/ 281701364 w 43"/>
                <a:gd name="T11" fmla="*/ 715457868 h 103"/>
                <a:gd name="T12" fmla="*/ 274828553 w 43"/>
                <a:gd name="T13" fmla="*/ 382040686 h 103"/>
                <a:gd name="T14" fmla="*/ 158027466 w 43"/>
                <a:gd name="T15" fmla="*/ 0 h 10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3" h="103">
                  <a:moveTo>
                    <a:pt x="23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1" y="32"/>
                    <a:pt x="0" y="38"/>
                    <a:pt x="1" y="41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2"/>
                    <a:pt x="7" y="77"/>
                    <a:pt x="9" y="80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3" y="88"/>
                    <a:pt x="42" y="71"/>
                    <a:pt x="40" y="55"/>
                  </a:cubicBezTo>
                  <a:cubicBezTo>
                    <a:pt x="37" y="35"/>
                    <a:pt x="31" y="17"/>
                    <a:pt x="23" y="0"/>
                  </a:cubicBezTo>
                </a:path>
              </a:pathLst>
            </a:custGeom>
            <a:solidFill>
              <a:srgbClr val="D88B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4" name="Freeform 105"/>
            <p:cNvSpPr>
              <a:spLocks noEditPoints="1"/>
            </p:cNvSpPr>
            <p:nvPr/>
          </p:nvSpPr>
          <p:spPr bwMode="auto">
            <a:xfrm>
              <a:off x="6116638" y="2995613"/>
              <a:ext cx="1273175" cy="1273175"/>
            </a:xfrm>
            <a:custGeom>
              <a:avLst/>
              <a:gdLst>
                <a:gd name="T0" fmla="*/ 2147483646 w 483"/>
                <a:gd name="T1" fmla="*/ 1438308170 h 483"/>
                <a:gd name="T2" fmla="*/ 1917746862 w 483"/>
                <a:gd name="T3" fmla="*/ 2147483646 h 483"/>
                <a:gd name="T4" fmla="*/ 132017440 w 483"/>
                <a:gd name="T5" fmla="*/ 1917746862 h 483"/>
                <a:gd name="T6" fmla="*/ 1438308170 w 483"/>
                <a:gd name="T7" fmla="*/ 132017440 h 483"/>
                <a:gd name="T8" fmla="*/ 2147483646 w 483"/>
                <a:gd name="T9" fmla="*/ 1438308170 h 483"/>
                <a:gd name="T10" fmla="*/ 632301408 w 483"/>
                <a:gd name="T11" fmla="*/ 1834365762 h 483"/>
                <a:gd name="T12" fmla="*/ 1834365762 w 483"/>
                <a:gd name="T13" fmla="*/ 2147483646 h 483"/>
                <a:gd name="T14" fmla="*/ 2147483646 w 483"/>
                <a:gd name="T15" fmla="*/ 1514740845 h 483"/>
                <a:gd name="T16" fmla="*/ 1521689270 w 483"/>
                <a:gd name="T17" fmla="*/ 632301408 h 483"/>
                <a:gd name="T18" fmla="*/ 632301408 w 483"/>
                <a:gd name="T19" fmla="*/ 1834365762 h 4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3" h="483">
                  <a:moveTo>
                    <a:pt x="464" y="207"/>
                  </a:moveTo>
                  <a:cubicBezTo>
                    <a:pt x="483" y="330"/>
                    <a:pt x="398" y="445"/>
                    <a:pt x="276" y="464"/>
                  </a:cubicBezTo>
                  <a:cubicBezTo>
                    <a:pt x="153" y="483"/>
                    <a:pt x="38" y="398"/>
                    <a:pt x="19" y="276"/>
                  </a:cubicBezTo>
                  <a:cubicBezTo>
                    <a:pt x="0" y="153"/>
                    <a:pt x="85" y="38"/>
                    <a:pt x="207" y="19"/>
                  </a:cubicBezTo>
                  <a:cubicBezTo>
                    <a:pt x="330" y="0"/>
                    <a:pt x="445" y="85"/>
                    <a:pt x="464" y="207"/>
                  </a:cubicBezTo>
                  <a:close/>
                  <a:moveTo>
                    <a:pt x="91" y="264"/>
                  </a:moveTo>
                  <a:cubicBezTo>
                    <a:pt x="104" y="347"/>
                    <a:pt x="182" y="404"/>
                    <a:pt x="264" y="391"/>
                  </a:cubicBezTo>
                  <a:cubicBezTo>
                    <a:pt x="347" y="379"/>
                    <a:pt x="404" y="301"/>
                    <a:pt x="392" y="218"/>
                  </a:cubicBezTo>
                  <a:cubicBezTo>
                    <a:pt x="379" y="136"/>
                    <a:pt x="301" y="79"/>
                    <a:pt x="219" y="91"/>
                  </a:cubicBezTo>
                  <a:cubicBezTo>
                    <a:pt x="136" y="104"/>
                    <a:pt x="79" y="182"/>
                    <a:pt x="91" y="264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5" name="Freeform 106"/>
            <p:cNvSpPr>
              <a:spLocks/>
            </p:cNvSpPr>
            <p:nvPr/>
          </p:nvSpPr>
          <p:spPr bwMode="auto">
            <a:xfrm>
              <a:off x="6496050" y="3738563"/>
              <a:ext cx="466725" cy="287338"/>
            </a:xfrm>
            <a:custGeom>
              <a:avLst/>
              <a:gdLst>
                <a:gd name="T0" fmla="*/ 1216783717 w 177"/>
                <a:gd name="T1" fmla="*/ 271017729 h 109"/>
                <a:gd name="T2" fmla="*/ 1140301465 w 177"/>
                <a:gd name="T3" fmla="*/ 430848832 h 109"/>
                <a:gd name="T4" fmla="*/ 48671243 w 177"/>
                <a:gd name="T5" fmla="*/ 257120060 h 109"/>
                <a:gd name="T6" fmla="*/ 97342486 w 177"/>
                <a:gd name="T7" fmla="*/ 41695644 h 109"/>
                <a:gd name="T8" fmla="*/ 305934282 w 177"/>
                <a:gd name="T9" fmla="*/ 90340122 h 109"/>
                <a:gd name="T10" fmla="*/ 987334324 w 177"/>
                <a:gd name="T11" fmla="*/ 159831103 h 109"/>
                <a:gd name="T12" fmla="*/ 1202879531 w 177"/>
                <a:gd name="T13" fmla="*/ 215424416 h 109"/>
                <a:gd name="T14" fmla="*/ 1216783717 w 177"/>
                <a:gd name="T15" fmla="*/ 271017729 h 10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7" h="109">
                  <a:moveTo>
                    <a:pt x="175" y="39"/>
                  </a:moveTo>
                  <a:cubicBezTo>
                    <a:pt x="177" y="48"/>
                    <a:pt x="173" y="57"/>
                    <a:pt x="164" y="62"/>
                  </a:cubicBezTo>
                  <a:cubicBezTo>
                    <a:pt x="83" y="109"/>
                    <a:pt x="26" y="66"/>
                    <a:pt x="7" y="37"/>
                  </a:cubicBezTo>
                  <a:cubicBezTo>
                    <a:pt x="0" y="27"/>
                    <a:pt x="3" y="13"/>
                    <a:pt x="14" y="6"/>
                  </a:cubicBezTo>
                  <a:cubicBezTo>
                    <a:pt x="24" y="0"/>
                    <a:pt x="38" y="3"/>
                    <a:pt x="44" y="13"/>
                  </a:cubicBezTo>
                  <a:cubicBezTo>
                    <a:pt x="48" y="18"/>
                    <a:pt x="79" y="60"/>
                    <a:pt x="142" y="23"/>
                  </a:cubicBezTo>
                  <a:cubicBezTo>
                    <a:pt x="153" y="17"/>
                    <a:pt x="166" y="21"/>
                    <a:pt x="173" y="31"/>
                  </a:cubicBezTo>
                  <a:cubicBezTo>
                    <a:pt x="174" y="34"/>
                    <a:pt x="175" y="37"/>
                    <a:pt x="175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6" name="Freeform 107"/>
            <p:cNvSpPr>
              <a:spLocks/>
            </p:cNvSpPr>
            <p:nvPr/>
          </p:nvSpPr>
          <p:spPr bwMode="auto">
            <a:xfrm>
              <a:off x="7461250" y="3303588"/>
              <a:ext cx="534987" cy="314325"/>
            </a:xfrm>
            <a:custGeom>
              <a:avLst/>
              <a:gdLst>
                <a:gd name="T0" fmla="*/ 1375180130 w 203"/>
                <a:gd name="T1" fmla="*/ 300008685 h 119"/>
                <a:gd name="T2" fmla="*/ 1111257603 w 203"/>
                <a:gd name="T3" fmla="*/ 676760215 h 119"/>
                <a:gd name="T4" fmla="*/ 402829399 w 203"/>
                <a:gd name="T5" fmla="*/ 802344938 h 119"/>
                <a:gd name="T6" fmla="*/ 27782428 w 203"/>
                <a:gd name="T7" fmla="*/ 530245144 h 119"/>
                <a:gd name="T8" fmla="*/ 291704956 w 203"/>
                <a:gd name="T9" fmla="*/ 153493614 h 119"/>
                <a:gd name="T10" fmla="*/ 1000130525 w 203"/>
                <a:gd name="T11" fmla="*/ 34884792 h 119"/>
                <a:gd name="T12" fmla="*/ 1375180130 w 203"/>
                <a:gd name="T13" fmla="*/ 300008685 h 1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3" h="119">
                  <a:moveTo>
                    <a:pt x="198" y="43"/>
                  </a:moveTo>
                  <a:cubicBezTo>
                    <a:pt x="203" y="69"/>
                    <a:pt x="186" y="93"/>
                    <a:pt x="160" y="97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33" y="119"/>
                    <a:pt x="8" y="102"/>
                    <a:pt x="4" y="76"/>
                  </a:cubicBezTo>
                  <a:cubicBezTo>
                    <a:pt x="0" y="51"/>
                    <a:pt x="17" y="26"/>
                    <a:pt x="42" y="22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70" y="0"/>
                    <a:pt x="194" y="17"/>
                    <a:pt x="198" y="43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7" name="Freeform 108"/>
            <p:cNvSpPr>
              <a:spLocks/>
            </p:cNvSpPr>
            <p:nvPr/>
          </p:nvSpPr>
          <p:spPr bwMode="auto">
            <a:xfrm>
              <a:off x="7747000" y="2963863"/>
              <a:ext cx="935037" cy="762000"/>
            </a:xfrm>
            <a:custGeom>
              <a:avLst/>
              <a:gdLst>
                <a:gd name="T0" fmla="*/ 1831489896 w 355"/>
                <a:gd name="T1" fmla="*/ 76471578 h 289"/>
                <a:gd name="T2" fmla="*/ 2147483646 w 355"/>
                <a:gd name="T3" fmla="*/ 896815993 h 289"/>
                <a:gd name="T4" fmla="*/ 2147483646 w 355"/>
                <a:gd name="T5" fmla="*/ 1348703087 h 289"/>
                <a:gd name="T6" fmla="*/ 1616428752 w 355"/>
                <a:gd name="T7" fmla="*/ 1731066249 h 289"/>
                <a:gd name="T8" fmla="*/ 159562089 w 355"/>
                <a:gd name="T9" fmla="*/ 1807537827 h 289"/>
                <a:gd name="T10" fmla="*/ 34688556 w 355"/>
                <a:gd name="T11" fmla="*/ 1126236000 h 289"/>
                <a:gd name="T12" fmla="*/ 388498655 w 355"/>
                <a:gd name="T13" fmla="*/ 298938664 h 289"/>
                <a:gd name="T14" fmla="*/ 1831489896 w 355"/>
                <a:gd name="T15" fmla="*/ 76471578 h 2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5" h="289">
                  <a:moveTo>
                    <a:pt x="264" y="11"/>
                  </a:moveTo>
                  <a:cubicBezTo>
                    <a:pt x="336" y="0"/>
                    <a:pt x="335" y="129"/>
                    <a:pt x="335" y="129"/>
                  </a:cubicBezTo>
                  <a:cubicBezTo>
                    <a:pt x="340" y="158"/>
                    <a:pt x="355" y="189"/>
                    <a:pt x="325" y="194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04" y="254"/>
                    <a:pt x="28" y="289"/>
                    <a:pt x="23" y="2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0" y="133"/>
                    <a:pt x="5" y="50"/>
                    <a:pt x="56" y="43"/>
                  </a:cubicBezTo>
                  <a:cubicBezTo>
                    <a:pt x="147" y="29"/>
                    <a:pt x="192" y="23"/>
                    <a:pt x="264" y="11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8" name="Freeform 109"/>
            <p:cNvSpPr>
              <a:spLocks/>
            </p:cNvSpPr>
            <p:nvPr/>
          </p:nvSpPr>
          <p:spPr bwMode="auto">
            <a:xfrm>
              <a:off x="8797925" y="2755900"/>
              <a:ext cx="1327150" cy="822325"/>
            </a:xfrm>
            <a:custGeom>
              <a:avLst/>
              <a:gdLst>
                <a:gd name="T0" fmla="*/ 1938000950 w 836"/>
                <a:gd name="T1" fmla="*/ 0 h 518"/>
                <a:gd name="T2" fmla="*/ 2106850625 w 836"/>
                <a:gd name="T3" fmla="*/ 967740000 h 518"/>
                <a:gd name="T4" fmla="*/ 168851263 w 836"/>
                <a:gd name="T5" fmla="*/ 1305440938 h 518"/>
                <a:gd name="T6" fmla="*/ 0 w 836"/>
                <a:gd name="T7" fmla="*/ 337700938 h 518"/>
                <a:gd name="T8" fmla="*/ 1938000950 w 836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6" h="518">
                  <a:moveTo>
                    <a:pt x="769" y="0"/>
                  </a:moveTo>
                  <a:lnTo>
                    <a:pt x="836" y="384"/>
                  </a:lnTo>
                  <a:lnTo>
                    <a:pt x="67" y="518"/>
                  </a:lnTo>
                  <a:lnTo>
                    <a:pt x="0" y="13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9" name="Freeform 110"/>
            <p:cNvSpPr>
              <a:spLocks/>
            </p:cNvSpPr>
            <p:nvPr/>
          </p:nvSpPr>
          <p:spPr bwMode="auto">
            <a:xfrm>
              <a:off x="8948738" y="2541588"/>
              <a:ext cx="1782762" cy="1104900"/>
            </a:xfrm>
            <a:custGeom>
              <a:avLst/>
              <a:gdLst>
                <a:gd name="T0" fmla="*/ 2147483646 w 1123"/>
                <a:gd name="T1" fmla="*/ 0 h 696"/>
                <a:gd name="T2" fmla="*/ 2147483646 w 1123"/>
                <a:gd name="T3" fmla="*/ 1297881263 h 696"/>
                <a:gd name="T4" fmla="*/ 226813999 w 1123"/>
                <a:gd name="T5" fmla="*/ 1754028750 h 696"/>
                <a:gd name="T6" fmla="*/ 0 w 1123"/>
                <a:gd name="T7" fmla="*/ 456149075 h 696"/>
                <a:gd name="T8" fmla="*/ 2147483646 w 1123"/>
                <a:gd name="T9" fmla="*/ 0 h 6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23" h="696">
                  <a:moveTo>
                    <a:pt x="1033" y="0"/>
                  </a:moveTo>
                  <a:lnTo>
                    <a:pt x="1123" y="515"/>
                  </a:lnTo>
                  <a:lnTo>
                    <a:pt x="90" y="696"/>
                  </a:lnTo>
                  <a:lnTo>
                    <a:pt x="0" y="181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0" name="Freeform 114"/>
            <p:cNvSpPr>
              <a:spLocks/>
            </p:cNvSpPr>
            <p:nvPr/>
          </p:nvSpPr>
          <p:spPr bwMode="auto">
            <a:xfrm>
              <a:off x="8299450" y="4835525"/>
              <a:ext cx="93662" cy="169863"/>
            </a:xfrm>
            <a:custGeom>
              <a:avLst/>
              <a:gdLst>
                <a:gd name="T0" fmla="*/ 126007140 w 59"/>
                <a:gd name="T1" fmla="*/ 0 h 107"/>
                <a:gd name="T2" fmla="*/ 0 w 59"/>
                <a:gd name="T3" fmla="*/ 257056694 h 107"/>
                <a:gd name="T4" fmla="*/ 25201428 w 59"/>
                <a:gd name="T5" fmla="*/ 269658306 h 107"/>
                <a:gd name="T6" fmla="*/ 148687631 w 59"/>
                <a:gd name="T7" fmla="*/ 12601612 h 107"/>
                <a:gd name="T8" fmla="*/ 126007140 w 59"/>
                <a:gd name="T9" fmla="*/ 0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107">
                  <a:moveTo>
                    <a:pt x="50" y="0"/>
                  </a:moveTo>
                  <a:lnTo>
                    <a:pt x="0" y="102"/>
                  </a:lnTo>
                  <a:lnTo>
                    <a:pt x="10" y="107"/>
                  </a:lnTo>
                  <a:lnTo>
                    <a:pt x="59" y="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1" name="Freeform 115"/>
            <p:cNvSpPr>
              <a:spLocks/>
            </p:cNvSpPr>
            <p:nvPr/>
          </p:nvSpPr>
          <p:spPr bwMode="auto">
            <a:xfrm>
              <a:off x="8299450" y="4835525"/>
              <a:ext cx="93662" cy="169863"/>
            </a:xfrm>
            <a:custGeom>
              <a:avLst/>
              <a:gdLst>
                <a:gd name="T0" fmla="*/ 126007140 w 59"/>
                <a:gd name="T1" fmla="*/ 0 h 107"/>
                <a:gd name="T2" fmla="*/ 0 w 59"/>
                <a:gd name="T3" fmla="*/ 257056694 h 107"/>
                <a:gd name="T4" fmla="*/ 25201428 w 59"/>
                <a:gd name="T5" fmla="*/ 269658306 h 107"/>
                <a:gd name="T6" fmla="*/ 148687631 w 59"/>
                <a:gd name="T7" fmla="*/ 12601612 h 107"/>
                <a:gd name="T8" fmla="*/ 126007140 w 59"/>
                <a:gd name="T9" fmla="*/ 0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107">
                  <a:moveTo>
                    <a:pt x="50" y="0"/>
                  </a:moveTo>
                  <a:lnTo>
                    <a:pt x="0" y="102"/>
                  </a:lnTo>
                  <a:lnTo>
                    <a:pt x="10" y="107"/>
                  </a:lnTo>
                  <a:lnTo>
                    <a:pt x="59" y="5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2" name="Freeform 116"/>
            <p:cNvSpPr>
              <a:spLocks/>
            </p:cNvSpPr>
            <p:nvPr/>
          </p:nvSpPr>
          <p:spPr bwMode="auto">
            <a:xfrm>
              <a:off x="8434388" y="4687888"/>
              <a:ext cx="28575" cy="26988"/>
            </a:xfrm>
            <a:custGeom>
              <a:avLst/>
              <a:gdLst>
                <a:gd name="T0" fmla="*/ 40488177 w 11"/>
                <a:gd name="T1" fmla="*/ 0 h 10"/>
                <a:gd name="T2" fmla="*/ 6748895 w 11"/>
                <a:gd name="T3" fmla="*/ 21849485 h 10"/>
                <a:gd name="T4" fmla="*/ 20244089 w 11"/>
                <a:gd name="T5" fmla="*/ 72835214 h 10"/>
                <a:gd name="T6" fmla="*/ 40488177 w 11"/>
                <a:gd name="T7" fmla="*/ 72835214 h 10"/>
                <a:gd name="T8" fmla="*/ 67481161 w 11"/>
                <a:gd name="T9" fmla="*/ 58267092 h 10"/>
                <a:gd name="T10" fmla="*/ 53985968 w 11"/>
                <a:gd name="T11" fmla="*/ 7284061 h 10"/>
                <a:gd name="T12" fmla="*/ 40488177 w 11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10"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8" y="10"/>
                    <a:pt x="9" y="9"/>
                    <a:pt x="10" y="8"/>
                  </a:cubicBezTo>
                  <a:cubicBezTo>
                    <a:pt x="11" y="5"/>
                    <a:pt x="10" y="2"/>
                    <a:pt x="8" y="1"/>
                  </a:cubicBezTo>
                  <a:cubicBezTo>
                    <a:pt x="7" y="1"/>
                    <a:pt x="6" y="0"/>
                    <a:pt x="6" y="0"/>
                  </a:cubicBezTo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9" name="组合 131"/>
          <p:cNvGrpSpPr>
            <a:grpSpLocks/>
          </p:cNvGrpSpPr>
          <p:nvPr/>
        </p:nvGrpSpPr>
        <p:grpSpPr bwMode="auto">
          <a:xfrm>
            <a:off x="7767638" y="5200650"/>
            <a:ext cx="2408237" cy="2193925"/>
            <a:chOff x="8539253" y="5376404"/>
            <a:chExt cx="2408237" cy="2193925"/>
          </a:xfrm>
        </p:grpSpPr>
        <p:sp>
          <p:nvSpPr>
            <p:cNvPr id="3098" name="Freeform 15"/>
            <p:cNvSpPr>
              <a:spLocks/>
            </p:cNvSpPr>
            <p:nvPr/>
          </p:nvSpPr>
          <p:spPr bwMode="auto">
            <a:xfrm>
              <a:off x="8718641" y="5555792"/>
              <a:ext cx="2046287" cy="1835150"/>
            </a:xfrm>
            <a:custGeom>
              <a:avLst/>
              <a:gdLst>
                <a:gd name="T0" fmla="*/ 2147483646 w 1289"/>
                <a:gd name="T1" fmla="*/ 0 h 1156"/>
                <a:gd name="T2" fmla="*/ 2147483646 w 1289"/>
                <a:gd name="T3" fmla="*/ 1784270625 h 1156"/>
                <a:gd name="T4" fmla="*/ 839211032 w 1289"/>
                <a:gd name="T5" fmla="*/ 2147483646 h 1156"/>
                <a:gd name="T6" fmla="*/ 0 w 1289"/>
                <a:gd name="T7" fmla="*/ 1131550950 h 1156"/>
                <a:gd name="T8" fmla="*/ 2147483646 w 1289"/>
                <a:gd name="T9" fmla="*/ 0 h 1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9" h="1156">
                  <a:moveTo>
                    <a:pt x="959" y="0"/>
                  </a:moveTo>
                  <a:lnTo>
                    <a:pt x="1289" y="708"/>
                  </a:lnTo>
                  <a:lnTo>
                    <a:pt x="333" y="1156"/>
                  </a:lnTo>
                  <a:lnTo>
                    <a:pt x="0" y="449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9" name="Freeform 16"/>
            <p:cNvSpPr>
              <a:spLocks/>
            </p:cNvSpPr>
            <p:nvPr/>
          </p:nvSpPr>
          <p:spPr bwMode="auto">
            <a:xfrm>
              <a:off x="8718641" y="5555792"/>
              <a:ext cx="2046287" cy="1835150"/>
            </a:xfrm>
            <a:custGeom>
              <a:avLst/>
              <a:gdLst>
                <a:gd name="T0" fmla="*/ 2147483646 w 1289"/>
                <a:gd name="T1" fmla="*/ 0 h 1156"/>
                <a:gd name="T2" fmla="*/ 2147483646 w 1289"/>
                <a:gd name="T3" fmla="*/ 1784270625 h 1156"/>
                <a:gd name="T4" fmla="*/ 839211032 w 1289"/>
                <a:gd name="T5" fmla="*/ 2147483646 h 1156"/>
                <a:gd name="T6" fmla="*/ 0 w 1289"/>
                <a:gd name="T7" fmla="*/ 1131550950 h 1156"/>
                <a:gd name="T8" fmla="*/ 2147483646 w 1289"/>
                <a:gd name="T9" fmla="*/ 0 h 1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9" h="1156">
                  <a:moveTo>
                    <a:pt x="959" y="0"/>
                  </a:moveTo>
                  <a:lnTo>
                    <a:pt x="1289" y="708"/>
                  </a:lnTo>
                  <a:lnTo>
                    <a:pt x="333" y="1156"/>
                  </a:lnTo>
                  <a:lnTo>
                    <a:pt x="0" y="449"/>
                  </a:lnTo>
                  <a:lnTo>
                    <a:pt x="9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0" name="Freeform 17"/>
            <p:cNvSpPr>
              <a:spLocks noEditPoints="1"/>
            </p:cNvSpPr>
            <p:nvPr/>
          </p:nvSpPr>
          <p:spPr bwMode="auto">
            <a:xfrm>
              <a:off x="8539253" y="5376404"/>
              <a:ext cx="2408237" cy="2193925"/>
            </a:xfrm>
            <a:custGeom>
              <a:avLst/>
              <a:gdLst>
                <a:gd name="T0" fmla="*/ 473114381 w 913"/>
                <a:gd name="T1" fmla="*/ 2147483646 h 832"/>
                <a:gd name="T2" fmla="*/ 2147483646 w 913"/>
                <a:gd name="T3" fmla="*/ 472830391 h 832"/>
                <a:gd name="T4" fmla="*/ 2147483646 w 913"/>
                <a:gd name="T5" fmla="*/ 2147483646 h 832"/>
                <a:gd name="T6" fmla="*/ 1864626954 w 913"/>
                <a:gd name="T7" fmla="*/ 2147483646 h 832"/>
                <a:gd name="T8" fmla="*/ 473114381 w 913"/>
                <a:gd name="T9" fmla="*/ 2147483646 h 832"/>
                <a:gd name="T10" fmla="*/ 97405669 w 913"/>
                <a:gd name="T11" fmla="*/ 2147483646 h 832"/>
                <a:gd name="T12" fmla="*/ 1488918243 w 913"/>
                <a:gd name="T13" fmla="*/ 2147483646 h 832"/>
                <a:gd name="T14" fmla="*/ 2038566026 w 913"/>
                <a:gd name="T15" fmla="*/ 2147483646 h 832"/>
                <a:gd name="T16" fmla="*/ 2147483646 w 913"/>
                <a:gd name="T17" fmla="*/ 2147483646 h 832"/>
                <a:gd name="T18" fmla="*/ 2147483646 w 913"/>
                <a:gd name="T19" fmla="*/ 2147483646 h 832"/>
                <a:gd name="T20" fmla="*/ 2147483646 w 913"/>
                <a:gd name="T21" fmla="*/ 292042533 h 832"/>
                <a:gd name="T22" fmla="*/ 2147483646 w 913"/>
                <a:gd name="T23" fmla="*/ 97347511 h 832"/>
                <a:gd name="T24" fmla="*/ 299175309 w 913"/>
                <a:gd name="T25" fmla="*/ 1974764550 h 832"/>
                <a:gd name="T26" fmla="*/ 97405669 w 913"/>
                <a:gd name="T27" fmla="*/ 2147483646 h 8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13" h="832">
                  <a:moveTo>
                    <a:pt x="68" y="338"/>
                  </a:moveTo>
                  <a:cubicBezTo>
                    <a:pt x="645" y="68"/>
                    <a:pt x="645" y="68"/>
                    <a:pt x="645" y="68"/>
                  </a:cubicBezTo>
                  <a:cubicBezTo>
                    <a:pt x="844" y="494"/>
                    <a:pt x="844" y="494"/>
                    <a:pt x="844" y="494"/>
                  </a:cubicBezTo>
                  <a:cubicBezTo>
                    <a:pt x="268" y="764"/>
                    <a:pt x="268" y="764"/>
                    <a:pt x="268" y="764"/>
                  </a:cubicBezTo>
                  <a:cubicBezTo>
                    <a:pt x="68" y="338"/>
                    <a:pt x="68" y="338"/>
                    <a:pt x="68" y="338"/>
                  </a:cubicBezTo>
                  <a:moveTo>
                    <a:pt x="14" y="364"/>
                  </a:moveTo>
                  <a:cubicBezTo>
                    <a:pt x="214" y="789"/>
                    <a:pt x="214" y="789"/>
                    <a:pt x="214" y="789"/>
                  </a:cubicBezTo>
                  <a:cubicBezTo>
                    <a:pt x="228" y="819"/>
                    <a:pt x="263" y="832"/>
                    <a:pt x="293" y="818"/>
                  </a:cubicBezTo>
                  <a:cubicBezTo>
                    <a:pt x="870" y="548"/>
                    <a:pt x="870" y="548"/>
                    <a:pt x="870" y="548"/>
                  </a:cubicBezTo>
                  <a:cubicBezTo>
                    <a:pt x="900" y="534"/>
                    <a:pt x="913" y="498"/>
                    <a:pt x="899" y="468"/>
                  </a:cubicBezTo>
                  <a:cubicBezTo>
                    <a:pt x="699" y="42"/>
                    <a:pt x="699" y="42"/>
                    <a:pt x="699" y="42"/>
                  </a:cubicBezTo>
                  <a:cubicBezTo>
                    <a:pt x="685" y="12"/>
                    <a:pt x="649" y="0"/>
                    <a:pt x="619" y="14"/>
                  </a:cubicBezTo>
                  <a:cubicBezTo>
                    <a:pt x="43" y="284"/>
                    <a:pt x="43" y="284"/>
                    <a:pt x="43" y="284"/>
                  </a:cubicBezTo>
                  <a:cubicBezTo>
                    <a:pt x="13" y="298"/>
                    <a:pt x="0" y="334"/>
                    <a:pt x="14" y="364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1" name="Freeform 18"/>
            <p:cNvSpPr>
              <a:spLocks/>
            </p:cNvSpPr>
            <p:nvPr/>
          </p:nvSpPr>
          <p:spPr bwMode="auto">
            <a:xfrm>
              <a:off x="10177553" y="5498642"/>
              <a:ext cx="639762" cy="1206500"/>
            </a:xfrm>
            <a:custGeom>
              <a:avLst/>
              <a:gdLst>
                <a:gd name="T0" fmla="*/ 0 w 403"/>
                <a:gd name="T1" fmla="*/ 70564375 h 760"/>
                <a:gd name="T2" fmla="*/ 866933072 w 403"/>
                <a:gd name="T3" fmla="*/ 1915318750 h 760"/>
                <a:gd name="T4" fmla="*/ 1015621381 w 403"/>
                <a:gd name="T5" fmla="*/ 1844754375 h 760"/>
                <a:gd name="T6" fmla="*/ 151209257 w 403"/>
                <a:gd name="T7" fmla="*/ 0 h 760"/>
                <a:gd name="T8" fmla="*/ 0 w 403"/>
                <a:gd name="T9" fmla="*/ 70564375 h 7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760">
                  <a:moveTo>
                    <a:pt x="0" y="28"/>
                  </a:moveTo>
                  <a:lnTo>
                    <a:pt x="344" y="760"/>
                  </a:lnTo>
                  <a:lnTo>
                    <a:pt x="403" y="732"/>
                  </a:lnTo>
                  <a:lnTo>
                    <a:pt x="60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2" name="Freeform 19"/>
            <p:cNvSpPr>
              <a:spLocks/>
            </p:cNvSpPr>
            <p:nvPr/>
          </p:nvSpPr>
          <p:spPr bwMode="auto">
            <a:xfrm>
              <a:off x="10177553" y="5498642"/>
              <a:ext cx="639762" cy="1206500"/>
            </a:xfrm>
            <a:custGeom>
              <a:avLst/>
              <a:gdLst>
                <a:gd name="T0" fmla="*/ 0 w 403"/>
                <a:gd name="T1" fmla="*/ 70564375 h 760"/>
                <a:gd name="T2" fmla="*/ 866933072 w 403"/>
                <a:gd name="T3" fmla="*/ 1915318750 h 760"/>
                <a:gd name="T4" fmla="*/ 1015621381 w 403"/>
                <a:gd name="T5" fmla="*/ 1844754375 h 760"/>
                <a:gd name="T6" fmla="*/ 151209257 w 403"/>
                <a:gd name="T7" fmla="*/ 0 h 760"/>
                <a:gd name="T8" fmla="*/ 0 w 403"/>
                <a:gd name="T9" fmla="*/ 70564375 h 7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760">
                  <a:moveTo>
                    <a:pt x="0" y="28"/>
                  </a:moveTo>
                  <a:lnTo>
                    <a:pt x="344" y="760"/>
                  </a:lnTo>
                  <a:lnTo>
                    <a:pt x="403" y="732"/>
                  </a:lnTo>
                  <a:lnTo>
                    <a:pt x="60" y="0"/>
                  </a:lnTo>
                  <a:lnTo>
                    <a:pt x="0" y="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3" name="Freeform 20"/>
            <p:cNvSpPr>
              <a:spLocks/>
            </p:cNvSpPr>
            <p:nvPr/>
          </p:nvSpPr>
          <p:spPr bwMode="auto">
            <a:xfrm>
              <a:off x="10509341" y="6005054"/>
              <a:ext cx="82550" cy="104775"/>
            </a:xfrm>
            <a:custGeom>
              <a:avLst/>
              <a:gdLst>
                <a:gd name="T0" fmla="*/ 49636516 w 31"/>
                <a:gd name="T1" fmla="*/ 0 h 40"/>
                <a:gd name="T2" fmla="*/ 0 w 31"/>
                <a:gd name="T3" fmla="*/ 6860143 h 40"/>
                <a:gd name="T4" fmla="*/ 134729589 w 31"/>
                <a:gd name="T5" fmla="*/ 274445016 h 40"/>
                <a:gd name="T6" fmla="*/ 184366105 w 31"/>
                <a:gd name="T7" fmla="*/ 89194958 h 40"/>
                <a:gd name="T8" fmla="*/ 49636516 w 31"/>
                <a:gd name="T9" fmla="*/ 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40">
                  <a:moveTo>
                    <a:pt x="7" y="0"/>
                  </a:moveTo>
                  <a:cubicBezTo>
                    <a:pt x="5" y="0"/>
                    <a:pt x="3" y="0"/>
                    <a:pt x="0" y="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8" y="34"/>
                    <a:pt x="31" y="22"/>
                    <a:pt x="26" y="13"/>
                  </a:cubicBezTo>
                  <a:cubicBezTo>
                    <a:pt x="23" y="5"/>
                    <a:pt x="15" y="0"/>
                    <a:pt x="7" y="0"/>
                  </a:cubicBezTo>
                </a:path>
              </a:pathLst>
            </a:custGeom>
            <a:solidFill>
              <a:srgbClr val="3051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4" name="Freeform 21"/>
            <p:cNvSpPr>
              <a:spLocks/>
            </p:cNvSpPr>
            <p:nvPr/>
          </p:nvSpPr>
          <p:spPr bwMode="auto">
            <a:xfrm>
              <a:off x="10461716" y="6006642"/>
              <a:ext cx="98425" cy="111125"/>
            </a:xfrm>
            <a:custGeom>
              <a:avLst/>
              <a:gdLst>
                <a:gd name="T0" fmla="*/ 127372591 w 37"/>
                <a:gd name="T1" fmla="*/ 0 h 42"/>
                <a:gd name="T2" fmla="*/ 113220672 w 37"/>
                <a:gd name="T3" fmla="*/ 7000875 h 42"/>
                <a:gd name="T4" fmla="*/ 35382457 w 37"/>
                <a:gd name="T5" fmla="*/ 210013021 h 42"/>
                <a:gd name="T6" fmla="*/ 176906967 w 37"/>
                <a:gd name="T7" fmla="*/ 294018229 h 42"/>
                <a:gd name="T8" fmla="*/ 240595922 w 37"/>
                <a:gd name="T9" fmla="*/ 280016479 h 42"/>
                <a:gd name="T10" fmla="*/ 261823801 w 37"/>
                <a:gd name="T11" fmla="*/ 273018250 h 42"/>
                <a:gd name="T12" fmla="*/ 127372591 w 37"/>
                <a:gd name="T13" fmla="*/ 0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" h="42">
                  <a:moveTo>
                    <a:pt x="18" y="0"/>
                  </a:moveTo>
                  <a:cubicBezTo>
                    <a:pt x="17" y="0"/>
                    <a:pt x="17" y="1"/>
                    <a:pt x="16" y="1"/>
                  </a:cubicBezTo>
                  <a:cubicBezTo>
                    <a:pt x="5" y="6"/>
                    <a:pt x="0" y="19"/>
                    <a:pt x="5" y="30"/>
                  </a:cubicBezTo>
                  <a:cubicBezTo>
                    <a:pt x="9" y="38"/>
                    <a:pt x="17" y="42"/>
                    <a:pt x="25" y="42"/>
                  </a:cubicBezTo>
                  <a:cubicBezTo>
                    <a:pt x="28" y="42"/>
                    <a:pt x="31" y="42"/>
                    <a:pt x="34" y="40"/>
                  </a:cubicBezTo>
                  <a:cubicBezTo>
                    <a:pt x="35" y="40"/>
                    <a:pt x="36" y="39"/>
                    <a:pt x="37" y="39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3051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80" name="组合 133"/>
          <p:cNvGrpSpPr>
            <a:grpSpLocks/>
          </p:cNvGrpSpPr>
          <p:nvPr/>
        </p:nvGrpSpPr>
        <p:grpSpPr bwMode="auto">
          <a:xfrm>
            <a:off x="1441450" y="5221288"/>
            <a:ext cx="1198563" cy="1065212"/>
            <a:chOff x="10356941" y="4477879"/>
            <a:chExt cx="1198562" cy="1065213"/>
          </a:xfrm>
        </p:grpSpPr>
        <p:sp>
          <p:nvSpPr>
            <p:cNvPr id="3094" name="Freeform 111"/>
            <p:cNvSpPr>
              <a:spLocks/>
            </p:cNvSpPr>
            <p:nvPr/>
          </p:nvSpPr>
          <p:spPr bwMode="auto">
            <a:xfrm>
              <a:off x="10452191" y="4573129"/>
              <a:ext cx="1006475" cy="873125"/>
            </a:xfrm>
            <a:custGeom>
              <a:avLst/>
              <a:gdLst>
                <a:gd name="T0" fmla="*/ 1597779063 w 634"/>
                <a:gd name="T1" fmla="*/ 597277825 h 550"/>
                <a:gd name="T2" fmla="*/ 1209675000 w 634"/>
                <a:gd name="T3" fmla="*/ 1386085938 h 550"/>
                <a:gd name="T4" fmla="*/ 0 w 634"/>
                <a:gd name="T5" fmla="*/ 791329063 h 550"/>
                <a:gd name="T6" fmla="*/ 388104063 w 634"/>
                <a:gd name="T7" fmla="*/ 0 h 550"/>
                <a:gd name="T8" fmla="*/ 1597779063 w 634"/>
                <a:gd name="T9" fmla="*/ 597277825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4" h="550">
                  <a:moveTo>
                    <a:pt x="634" y="237"/>
                  </a:moveTo>
                  <a:lnTo>
                    <a:pt x="480" y="550"/>
                  </a:lnTo>
                  <a:lnTo>
                    <a:pt x="0" y="314"/>
                  </a:lnTo>
                  <a:lnTo>
                    <a:pt x="154" y="0"/>
                  </a:lnTo>
                  <a:lnTo>
                    <a:pt x="634" y="237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5" name="Freeform 112"/>
            <p:cNvSpPr>
              <a:spLocks/>
            </p:cNvSpPr>
            <p:nvPr/>
          </p:nvSpPr>
          <p:spPr bwMode="auto">
            <a:xfrm>
              <a:off x="10452191" y="4573129"/>
              <a:ext cx="1006475" cy="873125"/>
            </a:xfrm>
            <a:custGeom>
              <a:avLst/>
              <a:gdLst>
                <a:gd name="T0" fmla="*/ 1597779063 w 634"/>
                <a:gd name="T1" fmla="*/ 597277825 h 550"/>
                <a:gd name="T2" fmla="*/ 1209675000 w 634"/>
                <a:gd name="T3" fmla="*/ 1386085938 h 550"/>
                <a:gd name="T4" fmla="*/ 0 w 634"/>
                <a:gd name="T5" fmla="*/ 791329063 h 550"/>
                <a:gd name="T6" fmla="*/ 388104063 w 634"/>
                <a:gd name="T7" fmla="*/ 0 h 550"/>
                <a:gd name="T8" fmla="*/ 1597779063 w 634"/>
                <a:gd name="T9" fmla="*/ 597277825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4" h="550">
                  <a:moveTo>
                    <a:pt x="634" y="237"/>
                  </a:moveTo>
                  <a:lnTo>
                    <a:pt x="480" y="550"/>
                  </a:lnTo>
                  <a:lnTo>
                    <a:pt x="0" y="314"/>
                  </a:lnTo>
                  <a:lnTo>
                    <a:pt x="154" y="0"/>
                  </a:lnTo>
                  <a:lnTo>
                    <a:pt x="634" y="2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6" name="Freeform 113"/>
            <p:cNvSpPr>
              <a:spLocks noEditPoints="1"/>
            </p:cNvSpPr>
            <p:nvPr/>
          </p:nvSpPr>
          <p:spPr bwMode="auto">
            <a:xfrm>
              <a:off x="10356941" y="4477879"/>
              <a:ext cx="1198562" cy="1065213"/>
            </a:xfrm>
            <a:custGeom>
              <a:avLst/>
              <a:gdLst>
                <a:gd name="T0" fmla="*/ 700840032 w 455"/>
                <a:gd name="T1" fmla="*/ 152945075 h 404"/>
                <a:gd name="T2" fmla="*/ 55513177 w 455"/>
                <a:gd name="T3" fmla="*/ 1466872128 h 404"/>
                <a:gd name="T4" fmla="*/ 152657286 w 455"/>
                <a:gd name="T5" fmla="*/ 1765809391 h 404"/>
                <a:gd name="T6" fmla="*/ 2147483646 w 455"/>
                <a:gd name="T7" fmla="*/ 2147483646 h 404"/>
                <a:gd name="T8" fmla="*/ 2147483646 w 455"/>
                <a:gd name="T9" fmla="*/ 2147483646 h 404"/>
                <a:gd name="T10" fmla="*/ 2147483646 w 455"/>
                <a:gd name="T11" fmla="*/ 1341738603 h 404"/>
                <a:gd name="T12" fmla="*/ 2147483646 w 455"/>
                <a:gd name="T13" fmla="*/ 1042801340 h 404"/>
                <a:gd name="T14" fmla="*/ 992280260 w 455"/>
                <a:gd name="T15" fmla="*/ 55615193 h 404"/>
                <a:gd name="T16" fmla="*/ 700840032 w 455"/>
                <a:gd name="T17" fmla="*/ 152945075 h 404"/>
                <a:gd name="T18" fmla="*/ 895133517 w 455"/>
                <a:gd name="T19" fmla="*/ 250272322 h 404"/>
                <a:gd name="T20" fmla="*/ 2147483646 w 455"/>
                <a:gd name="T21" fmla="*/ 1160984613 h 404"/>
                <a:gd name="T22" fmla="*/ 2095584240 w 455"/>
                <a:gd name="T23" fmla="*/ 2147483646 h 404"/>
                <a:gd name="T24" fmla="*/ 249804029 w 455"/>
                <a:gd name="T25" fmla="*/ 1564202011 h 404"/>
                <a:gd name="T26" fmla="*/ 895133517 w 455"/>
                <a:gd name="T27" fmla="*/ 250272322 h 40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55" h="404">
                  <a:moveTo>
                    <a:pt x="101" y="22"/>
                  </a:moveTo>
                  <a:cubicBezTo>
                    <a:pt x="8" y="211"/>
                    <a:pt x="8" y="211"/>
                    <a:pt x="8" y="211"/>
                  </a:cubicBezTo>
                  <a:cubicBezTo>
                    <a:pt x="0" y="227"/>
                    <a:pt x="6" y="246"/>
                    <a:pt x="22" y="254"/>
                  </a:cubicBezTo>
                  <a:cubicBezTo>
                    <a:pt x="311" y="396"/>
                    <a:pt x="311" y="396"/>
                    <a:pt x="311" y="396"/>
                  </a:cubicBezTo>
                  <a:cubicBezTo>
                    <a:pt x="327" y="404"/>
                    <a:pt x="346" y="397"/>
                    <a:pt x="354" y="381"/>
                  </a:cubicBezTo>
                  <a:cubicBezTo>
                    <a:pt x="447" y="193"/>
                    <a:pt x="447" y="193"/>
                    <a:pt x="447" y="193"/>
                  </a:cubicBezTo>
                  <a:cubicBezTo>
                    <a:pt x="455" y="177"/>
                    <a:pt x="448" y="158"/>
                    <a:pt x="432" y="150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28" y="0"/>
                    <a:pt x="108" y="6"/>
                    <a:pt x="101" y="22"/>
                  </a:cubicBezTo>
                  <a:moveTo>
                    <a:pt x="129" y="36"/>
                  </a:moveTo>
                  <a:cubicBezTo>
                    <a:pt x="395" y="167"/>
                    <a:pt x="395" y="167"/>
                    <a:pt x="395" y="167"/>
                  </a:cubicBezTo>
                  <a:cubicBezTo>
                    <a:pt x="302" y="356"/>
                    <a:pt x="302" y="356"/>
                    <a:pt x="302" y="356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129" y="36"/>
                    <a:pt x="129" y="36"/>
                    <a:pt x="129" y="36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7" name="Freeform 117"/>
            <p:cNvSpPr>
              <a:spLocks/>
            </p:cNvSpPr>
            <p:nvPr/>
          </p:nvSpPr>
          <p:spPr bwMode="auto">
            <a:xfrm>
              <a:off x="11284041" y="5152567"/>
              <a:ext cx="107950" cy="95250"/>
            </a:xfrm>
            <a:custGeom>
              <a:avLst/>
              <a:gdLst>
                <a:gd name="T0" fmla="*/ 145577157 w 41"/>
                <a:gd name="T1" fmla="*/ 0 h 36"/>
                <a:gd name="T2" fmla="*/ 34662482 w 41"/>
                <a:gd name="T3" fmla="*/ 70003458 h 36"/>
                <a:gd name="T4" fmla="*/ 90119820 w 41"/>
                <a:gd name="T5" fmla="*/ 238013875 h 36"/>
                <a:gd name="T6" fmla="*/ 145577157 w 41"/>
                <a:gd name="T7" fmla="*/ 252015625 h 36"/>
                <a:gd name="T8" fmla="*/ 256494466 w 41"/>
                <a:gd name="T9" fmla="*/ 182012167 h 36"/>
                <a:gd name="T10" fmla="*/ 201037128 w 41"/>
                <a:gd name="T11" fmla="*/ 7000875 h 36"/>
                <a:gd name="T12" fmla="*/ 145577157 w 41"/>
                <a:gd name="T13" fmla="*/ 0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36">
                  <a:moveTo>
                    <a:pt x="21" y="0"/>
                  </a:moveTo>
                  <a:cubicBezTo>
                    <a:pt x="14" y="0"/>
                    <a:pt x="8" y="3"/>
                    <a:pt x="5" y="10"/>
                  </a:cubicBezTo>
                  <a:cubicBezTo>
                    <a:pt x="0" y="19"/>
                    <a:pt x="4" y="29"/>
                    <a:pt x="13" y="34"/>
                  </a:cubicBezTo>
                  <a:cubicBezTo>
                    <a:pt x="16" y="35"/>
                    <a:pt x="18" y="36"/>
                    <a:pt x="21" y="36"/>
                  </a:cubicBezTo>
                  <a:cubicBezTo>
                    <a:pt x="28" y="36"/>
                    <a:pt x="34" y="32"/>
                    <a:pt x="37" y="26"/>
                  </a:cubicBezTo>
                  <a:cubicBezTo>
                    <a:pt x="41" y="17"/>
                    <a:pt x="38" y="6"/>
                    <a:pt x="29" y="1"/>
                  </a:cubicBezTo>
                  <a:cubicBezTo>
                    <a:pt x="26" y="0"/>
                    <a:pt x="24" y="0"/>
                    <a:pt x="21" y="0"/>
                  </a:cubicBezTo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81" name="组合 293"/>
          <p:cNvGrpSpPr>
            <a:grpSpLocks/>
          </p:cNvGrpSpPr>
          <p:nvPr/>
        </p:nvGrpSpPr>
        <p:grpSpPr bwMode="auto">
          <a:xfrm>
            <a:off x="3001963" y="2133600"/>
            <a:ext cx="5722937" cy="3226864"/>
            <a:chOff x="3002022" y="2133436"/>
            <a:chExt cx="5723415" cy="2776325"/>
          </a:xfrm>
        </p:grpSpPr>
        <p:sp>
          <p:nvSpPr>
            <p:cNvPr id="286" name="任意多边形 285"/>
            <p:cNvSpPr/>
            <p:nvPr/>
          </p:nvSpPr>
          <p:spPr>
            <a:xfrm>
              <a:off x="3116332" y="2285824"/>
              <a:ext cx="5609105" cy="2623937"/>
            </a:xfrm>
            <a:custGeom>
              <a:avLst/>
              <a:gdLst>
                <a:gd name="connsiteX0" fmla="*/ 5598159 w 5609132"/>
                <a:gd name="connsiteY0" fmla="*/ 0 h 1934275"/>
                <a:gd name="connsiteX1" fmla="*/ 5557764 w 5609132"/>
                <a:gd name="connsiteY1" fmla="*/ 998566 h 1934275"/>
                <a:gd name="connsiteX2" fmla="*/ 5609132 w 5609132"/>
                <a:gd name="connsiteY2" fmla="*/ 998408 h 1934275"/>
                <a:gd name="connsiteX3" fmla="*/ 5557390 w 5609132"/>
                <a:gd name="connsiteY3" fmla="*/ 1007808 h 1934275"/>
                <a:gd name="connsiteX4" fmla="*/ 5557085 w 5609132"/>
                <a:gd name="connsiteY4" fmla="*/ 1015344 h 1934275"/>
                <a:gd name="connsiteX5" fmla="*/ 5515906 w 5609132"/>
                <a:gd name="connsiteY5" fmla="*/ 1015344 h 1934275"/>
                <a:gd name="connsiteX6" fmla="*/ 2752267 w 5609132"/>
                <a:gd name="connsiteY6" fmla="*/ 1517404 h 1934275"/>
                <a:gd name="connsiteX7" fmla="*/ 5507848 w 5609132"/>
                <a:gd name="connsiteY7" fmla="*/ 1517404 h 1934275"/>
                <a:gd name="connsiteX8" fmla="*/ 5507848 w 5609132"/>
                <a:gd name="connsiteY8" fmla="*/ 1934275 h 1934275"/>
                <a:gd name="connsiteX9" fmla="*/ 557933 w 5609132"/>
                <a:gd name="connsiteY9" fmla="*/ 1934275 h 1934275"/>
                <a:gd name="connsiteX10" fmla="*/ 557933 w 5609132"/>
                <a:gd name="connsiteY10" fmla="*/ 1517404 h 1934275"/>
                <a:gd name="connsiteX11" fmla="*/ 1123546 w 5609132"/>
                <a:gd name="connsiteY11" fmla="*/ 1517404 h 1934275"/>
                <a:gd name="connsiteX12" fmla="*/ 596353 w 5609132"/>
                <a:gd name="connsiteY12" fmla="*/ 1496743 h 1934275"/>
                <a:gd name="connsiteX13" fmla="*/ 4505647 w 5609132"/>
                <a:gd name="connsiteY13" fmla="*/ 1015344 h 1934275"/>
                <a:gd name="connsiteX14" fmla="*/ 0 w 5609132"/>
                <a:gd name="connsiteY14" fmla="*/ 1015344 h 1934275"/>
                <a:gd name="connsiteX15" fmla="*/ 330351 w 5609132"/>
                <a:gd name="connsiteY15" fmla="*/ 358875 h 193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09132" h="1934275">
                  <a:moveTo>
                    <a:pt x="5598159" y="0"/>
                  </a:moveTo>
                  <a:lnTo>
                    <a:pt x="5557764" y="998566"/>
                  </a:lnTo>
                  <a:lnTo>
                    <a:pt x="5609132" y="998408"/>
                  </a:lnTo>
                  <a:lnTo>
                    <a:pt x="5557390" y="1007808"/>
                  </a:lnTo>
                  <a:lnTo>
                    <a:pt x="5557085" y="1015344"/>
                  </a:lnTo>
                  <a:lnTo>
                    <a:pt x="5515906" y="1015344"/>
                  </a:lnTo>
                  <a:lnTo>
                    <a:pt x="2752267" y="1517404"/>
                  </a:lnTo>
                  <a:lnTo>
                    <a:pt x="5507848" y="1517404"/>
                  </a:lnTo>
                  <a:lnTo>
                    <a:pt x="5507848" y="1934275"/>
                  </a:lnTo>
                  <a:lnTo>
                    <a:pt x="557933" y="1934275"/>
                  </a:lnTo>
                  <a:lnTo>
                    <a:pt x="557933" y="1517404"/>
                  </a:lnTo>
                  <a:lnTo>
                    <a:pt x="1123546" y="1517404"/>
                  </a:lnTo>
                  <a:lnTo>
                    <a:pt x="596353" y="1496743"/>
                  </a:lnTo>
                  <a:lnTo>
                    <a:pt x="4505647" y="1015344"/>
                  </a:lnTo>
                  <a:lnTo>
                    <a:pt x="0" y="1015344"/>
                  </a:lnTo>
                  <a:lnTo>
                    <a:pt x="330351" y="358875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1" name="任意多边形 290"/>
            <p:cNvSpPr/>
            <p:nvPr/>
          </p:nvSpPr>
          <p:spPr>
            <a:xfrm>
              <a:off x="3002022" y="2133436"/>
              <a:ext cx="5609105" cy="2623937"/>
            </a:xfrm>
            <a:custGeom>
              <a:avLst/>
              <a:gdLst>
                <a:gd name="connsiteX0" fmla="*/ 5598159 w 5609132"/>
                <a:gd name="connsiteY0" fmla="*/ 0 h 2624371"/>
                <a:gd name="connsiteX1" fmla="*/ 5557764 w 5609132"/>
                <a:gd name="connsiteY1" fmla="*/ 1354827 h 2624371"/>
                <a:gd name="connsiteX2" fmla="*/ 5609132 w 5609132"/>
                <a:gd name="connsiteY2" fmla="*/ 1354613 h 2624371"/>
                <a:gd name="connsiteX3" fmla="*/ 5557390 w 5609132"/>
                <a:gd name="connsiteY3" fmla="*/ 1367366 h 2624371"/>
                <a:gd name="connsiteX4" fmla="*/ 5557085 w 5609132"/>
                <a:gd name="connsiteY4" fmla="*/ 1377591 h 2624371"/>
                <a:gd name="connsiteX5" fmla="*/ 5515906 w 5609132"/>
                <a:gd name="connsiteY5" fmla="*/ 1377591 h 2624371"/>
                <a:gd name="connsiteX6" fmla="*/ 2907732 w 5609132"/>
                <a:gd name="connsiteY6" fmla="*/ 2020453 h 2624371"/>
                <a:gd name="connsiteX7" fmla="*/ 5527215 w 5609132"/>
                <a:gd name="connsiteY7" fmla="*/ 2020453 h 2624371"/>
                <a:gd name="connsiteX8" fmla="*/ 5527215 w 5609132"/>
                <a:gd name="connsiteY8" fmla="*/ 2624371 h 2624371"/>
                <a:gd name="connsiteX9" fmla="*/ 5507848 w 5609132"/>
                <a:gd name="connsiteY9" fmla="*/ 2624371 h 2624371"/>
                <a:gd name="connsiteX10" fmla="*/ 564138 w 5609132"/>
                <a:gd name="connsiteY10" fmla="*/ 2624371 h 2624371"/>
                <a:gd name="connsiteX11" fmla="*/ 557933 w 5609132"/>
                <a:gd name="connsiteY11" fmla="*/ 2624371 h 2624371"/>
                <a:gd name="connsiteX12" fmla="*/ 557933 w 5609132"/>
                <a:gd name="connsiteY12" fmla="*/ 2058772 h 2624371"/>
                <a:gd name="connsiteX13" fmla="*/ 564138 w 5609132"/>
                <a:gd name="connsiteY13" fmla="*/ 2058772 h 2624371"/>
                <a:gd name="connsiteX14" fmla="*/ 564138 w 5609132"/>
                <a:gd name="connsiteY14" fmla="*/ 2020453 h 2624371"/>
                <a:gd name="connsiteX15" fmla="*/ 657921 w 5609132"/>
                <a:gd name="connsiteY15" fmla="*/ 2020453 h 2624371"/>
                <a:gd name="connsiteX16" fmla="*/ 4505647 w 5609132"/>
                <a:gd name="connsiteY16" fmla="*/ 1377591 h 2624371"/>
                <a:gd name="connsiteX17" fmla="*/ 0 w 5609132"/>
                <a:gd name="connsiteY17" fmla="*/ 1377591 h 2624371"/>
                <a:gd name="connsiteX18" fmla="*/ 330351 w 5609132"/>
                <a:gd name="connsiteY18" fmla="*/ 486912 h 262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09132" h="2624371">
                  <a:moveTo>
                    <a:pt x="5598159" y="0"/>
                  </a:moveTo>
                  <a:lnTo>
                    <a:pt x="5557764" y="1354827"/>
                  </a:lnTo>
                  <a:lnTo>
                    <a:pt x="5609132" y="1354613"/>
                  </a:lnTo>
                  <a:lnTo>
                    <a:pt x="5557390" y="1367366"/>
                  </a:lnTo>
                  <a:lnTo>
                    <a:pt x="5557085" y="1377591"/>
                  </a:lnTo>
                  <a:lnTo>
                    <a:pt x="5515906" y="1377591"/>
                  </a:lnTo>
                  <a:lnTo>
                    <a:pt x="2907732" y="2020453"/>
                  </a:lnTo>
                  <a:lnTo>
                    <a:pt x="5527215" y="2020453"/>
                  </a:lnTo>
                  <a:lnTo>
                    <a:pt x="5527215" y="2624371"/>
                  </a:lnTo>
                  <a:lnTo>
                    <a:pt x="5507848" y="2624371"/>
                  </a:lnTo>
                  <a:lnTo>
                    <a:pt x="564138" y="2624371"/>
                  </a:lnTo>
                  <a:lnTo>
                    <a:pt x="557933" y="2624371"/>
                  </a:lnTo>
                  <a:lnTo>
                    <a:pt x="557933" y="2058772"/>
                  </a:lnTo>
                  <a:lnTo>
                    <a:pt x="564138" y="2058772"/>
                  </a:lnTo>
                  <a:lnTo>
                    <a:pt x="564138" y="2020453"/>
                  </a:lnTo>
                  <a:lnTo>
                    <a:pt x="657921" y="2020453"/>
                  </a:lnTo>
                  <a:lnTo>
                    <a:pt x="4505647" y="1377591"/>
                  </a:lnTo>
                  <a:lnTo>
                    <a:pt x="0" y="1377591"/>
                  </a:lnTo>
                  <a:lnTo>
                    <a:pt x="330351" y="486912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082" name="文本框 147"/>
          <p:cNvSpPr txBox="1">
            <a:spLocks noChangeArrowheads="1"/>
          </p:cNvSpPr>
          <p:nvPr/>
        </p:nvSpPr>
        <p:spPr bwMode="auto">
          <a:xfrm>
            <a:off x="3320904" y="2860948"/>
            <a:ext cx="52263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第十四章：动画样式详解</a:t>
            </a:r>
          </a:p>
        </p:txBody>
      </p:sp>
      <p:sp>
        <p:nvSpPr>
          <p:cNvPr id="3084" name="文本框 291"/>
          <p:cNvSpPr txBox="1">
            <a:spLocks noChangeArrowheads="1"/>
          </p:cNvSpPr>
          <p:nvPr/>
        </p:nvSpPr>
        <p:spPr bwMode="auto">
          <a:xfrm>
            <a:off x="5152496" y="4626248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主讲</a:t>
            </a:r>
            <a:r>
              <a:rPr lang="zh-CN" altLang="en-US" sz="1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老师：言心</a:t>
            </a:r>
            <a:endParaRPr lang="zh-CN" altLang="en-US" sz="1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086" name="组合 309"/>
          <p:cNvGrpSpPr>
            <a:grpSpLocks/>
          </p:cNvGrpSpPr>
          <p:nvPr/>
        </p:nvGrpSpPr>
        <p:grpSpPr bwMode="auto">
          <a:xfrm>
            <a:off x="5024703" y="4737405"/>
            <a:ext cx="141287" cy="141287"/>
            <a:chOff x="3927818" y="4343367"/>
            <a:chExt cx="231298" cy="231297"/>
          </a:xfrm>
        </p:grpSpPr>
        <p:sp>
          <p:nvSpPr>
            <p:cNvPr id="3090" name="Freeform 498"/>
            <p:cNvSpPr>
              <a:spLocks/>
            </p:cNvSpPr>
            <p:nvPr/>
          </p:nvSpPr>
          <p:spPr bwMode="auto">
            <a:xfrm>
              <a:off x="3927818" y="4343367"/>
              <a:ext cx="191611" cy="191610"/>
            </a:xfrm>
            <a:custGeom>
              <a:avLst/>
              <a:gdLst>
                <a:gd name="T0" fmla="*/ 21499011 w 149"/>
                <a:gd name="T1" fmla="*/ 21498899 h 149"/>
                <a:gd name="T2" fmla="*/ 246407888 w 149"/>
                <a:gd name="T3" fmla="*/ 21498899 h 149"/>
                <a:gd name="T4" fmla="*/ 246407888 w 149"/>
                <a:gd name="T5" fmla="*/ 0 h 149"/>
                <a:gd name="T6" fmla="*/ 0 w 149"/>
                <a:gd name="T7" fmla="*/ 0 h 149"/>
                <a:gd name="T8" fmla="*/ 0 w 149"/>
                <a:gd name="T9" fmla="*/ 246405316 h 149"/>
                <a:gd name="T10" fmla="*/ 21499011 w 149"/>
                <a:gd name="T11" fmla="*/ 246405316 h 149"/>
                <a:gd name="T12" fmla="*/ 21499011 w 149"/>
                <a:gd name="T13" fmla="*/ 21498899 h 1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9" h="149">
                  <a:moveTo>
                    <a:pt x="13" y="13"/>
                  </a:moveTo>
                  <a:lnTo>
                    <a:pt x="149" y="13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49"/>
                  </a:lnTo>
                  <a:lnTo>
                    <a:pt x="13" y="149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1" name="Rectangle 499"/>
            <p:cNvSpPr>
              <a:spLocks noChangeArrowheads="1"/>
            </p:cNvSpPr>
            <p:nvPr/>
          </p:nvSpPr>
          <p:spPr bwMode="auto">
            <a:xfrm>
              <a:off x="3967505" y="4383054"/>
              <a:ext cx="191611" cy="19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常规动画创造方式的弊病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7E8797-DC7D-2C4A-BF50-804AB8F54812}"/>
              </a:ext>
            </a:extLst>
          </p:cNvPr>
          <p:cNvSpPr/>
          <p:nvPr/>
        </p:nvSpPr>
        <p:spPr>
          <a:xfrm>
            <a:off x="2591869" y="1036991"/>
            <a:ext cx="62680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费时，费力，费钱</a:t>
            </a:r>
            <a:endParaRPr lang="en-US" altLang="zh-CN" sz="20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贵贵贵贵贵贵！！！！！！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627C3E-1BDD-2046-ADDF-EDE47AFD4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198" y="2333721"/>
            <a:ext cx="2483651" cy="35881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9176B3-B65C-454A-A2CA-BC4B9B1E4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2502001"/>
            <a:ext cx="3001202" cy="321128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3F01B4F-2A55-014C-ABEA-C3BACCD9C5D5}"/>
              </a:ext>
            </a:extLst>
          </p:cNvPr>
          <p:cNvSpPr/>
          <p:nvPr/>
        </p:nvSpPr>
        <p:spPr>
          <a:xfrm>
            <a:off x="1220923" y="592182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手冢治虫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3DB361-2D64-964F-BC20-4EB52946E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121" y="2333721"/>
            <a:ext cx="2536579" cy="35881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D833573-16E4-E248-82A0-00CB6D4B5B1E}"/>
              </a:ext>
            </a:extLst>
          </p:cNvPr>
          <p:cNvSpPr/>
          <p:nvPr/>
        </p:nvSpPr>
        <p:spPr>
          <a:xfrm>
            <a:off x="4180114" y="6109384"/>
            <a:ext cx="76417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手冢治虫为了能将制作时间大大压缩，将原本一秒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张（一拍一）的制作模式改成一秒只画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张（一拍三），从而大大缩减作画时间</a:t>
            </a:r>
          </a:p>
        </p:txBody>
      </p:sp>
    </p:spTree>
    <p:extLst>
      <p:ext uri="{BB962C8B-B14F-4D97-AF65-F5344CB8AC3E}">
        <p14:creationId xmlns:p14="http://schemas.microsoft.com/office/powerpoint/2010/main" val="1289459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关键帧动画创造方式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7E8797-DC7D-2C4A-BF50-804AB8F54812}"/>
              </a:ext>
            </a:extLst>
          </p:cNvPr>
          <p:cNvSpPr/>
          <p:nvPr/>
        </p:nvSpPr>
        <p:spPr>
          <a:xfrm>
            <a:off x="906416" y="5804657"/>
            <a:ext cx="10194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：用户需要定义第一帧和最后一帧，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中间的帧数由计算机辅助生成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：用户定义第一帧到最后一帧的动画时间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（根据此时间计算机算出具体需要帮我们生成的帧数）</a:t>
            </a:r>
            <a:endParaRPr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A4B78EC-3FC5-B24B-A149-86491DDC4E5A}"/>
              </a:ext>
            </a:extLst>
          </p:cNvPr>
          <p:cNvSpPr/>
          <p:nvPr/>
        </p:nvSpPr>
        <p:spPr>
          <a:xfrm>
            <a:off x="612648" y="1411504"/>
            <a:ext cx="1480457" cy="322217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65DBCED-5A82-5C4F-89F3-956E8EB15DF4}"/>
              </a:ext>
            </a:extLst>
          </p:cNvPr>
          <p:cNvSpPr/>
          <p:nvPr/>
        </p:nvSpPr>
        <p:spPr>
          <a:xfrm>
            <a:off x="1087265" y="1664394"/>
            <a:ext cx="446315" cy="4463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700BD15-90BD-F84B-B360-97AEF96A899B}"/>
              </a:ext>
            </a:extLst>
          </p:cNvPr>
          <p:cNvSpPr/>
          <p:nvPr/>
        </p:nvSpPr>
        <p:spPr>
          <a:xfrm>
            <a:off x="751939" y="4701900"/>
            <a:ext cx="1116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453B8F-0D45-2C45-B946-48019663D2DD}"/>
              </a:ext>
            </a:extLst>
          </p:cNvPr>
          <p:cNvSpPr txBox="1"/>
          <p:nvPr/>
        </p:nvSpPr>
        <p:spPr>
          <a:xfrm>
            <a:off x="5123030" y="2246406"/>
            <a:ext cx="159584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kumimoji="1"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143A086-1ACD-FD4A-9ED0-FB090AA97E93}"/>
              </a:ext>
            </a:extLst>
          </p:cNvPr>
          <p:cNvSpPr/>
          <p:nvPr/>
        </p:nvSpPr>
        <p:spPr>
          <a:xfrm>
            <a:off x="9908391" y="1411504"/>
            <a:ext cx="1480457" cy="322217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1A743F95-FEE0-DD47-8E1B-3F7CDF24F3CD}"/>
              </a:ext>
            </a:extLst>
          </p:cNvPr>
          <p:cNvSpPr/>
          <p:nvPr/>
        </p:nvSpPr>
        <p:spPr>
          <a:xfrm>
            <a:off x="10369117" y="2600349"/>
            <a:ext cx="446315" cy="4463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A4A9ED6-45BA-954B-B774-5304989138D6}"/>
              </a:ext>
            </a:extLst>
          </p:cNvPr>
          <p:cNvSpPr/>
          <p:nvPr/>
        </p:nvSpPr>
        <p:spPr>
          <a:xfrm>
            <a:off x="10033791" y="4701900"/>
            <a:ext cx="1116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最后一帧</a:t>
            </a: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B2B0E63F-0E26-F543-BDD1-2B5F2C8503DB}"/>
              </a:ext>
            </a:extLst>
          </p:cNvPr>
          <p:cNvCxnSpPr>
            <a:stCxn id="4" idx="3"/>
            <a:endCxn id="48" idx="1"/>
          </p:cNvCxnSpPr>
          <p:nvPr/>
        </p:nvCxnSpPr>
        <p:spPr>
          <a:xfrm>
            <a:off x="2093105" y="3022590"/>
            <a:ext cx="78152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F349248C-DCE8-4B4F-9F11-44EA8606F395}"/>
              </a:ext>
            </a:extLst>
          </p:cNvPr>
          <p:cNvCxnSpPr/>
          <p:nvPr/>
        </p:nvCxnSpPr>
        <p:spPr>
          <a:xfrm>
            <a:off x="2960915" y="1562023"/>
            <a:ext cx="0" cy="2969282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C1648394-1E74-9D43-B5DF-F3F72E6EF359}"/>
              </a:ext>
            </a:extLst>
          </p:cNvPr>
          <p:cNvCxnSpPr/>
          <p:nvPr/>
        </p:nvCxnSpPr>
        <p:spPr>
          <a:xfrm>
            <a:off x="3292362" y="1562023"/>
            <a:ext cx="0" cy="2969282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B0740E5F-77DE-0E4F-8FEF-440899D14A84}"/>
              </a:ext>
            </a:extLst>
          </p:cNvPr>
          <p:cNvCxnSpPr/>
          <p:nvPr/>
        </p:nvCxnSpPr>
        <p:spPr>
          <a:xfrm>
            <a:off x="3618934" y="1562023"/>
            <a:ext cx="0" cy="2969282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76AFF62C-03EC-EA41-B5C0-FA397376240E}"/>
              </a:ext>
            </a:extLst>
          </p:cNvPr>
          <p:cNvCxnSpPr/>
          <p:nvPr/>
        </p:nvCxnSpPr>
        <p:spPr>
          <a:xfrm>
            <a:off x="3929744" y="1562023"/>
            <a:ext cx="0" cy="2969282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ACC77238-57F0-3D4E-A748-4E8B1EC6830C}"/>
              </a:ext>
            </a:extLst>
          </p:cNvPr>
          <p:cNvCxnSpPr/>
          <p:nvPr/>
        </p:nvCxnSpPr>
        <p:spPr>
          <a:xfrm>
            <a:off x="4261191" y="1562023"/>
            <a:ext cx="0" cy="2969282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300F4D83-9A13-E34A-9590-FE8A6D986D4C}"/>
              </a:ext>
            </a:extLst>
          </p:cNvPr>
          <p:cNvCxnSpPr/>
          <p:nvPr/>
        </p:nvCxnSpPr>
        <p:spPr>
          <a:xfrm>
            <a:off x="4587763" y="1562023"/>
            <a:ext cx="0" cy="2969282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CF4AAE9D-E5F3-3D47-827E-E5D7E87F9400}"/>
              </a:ext>
            </a:extLst>
          </p:cNvPr>
          <p:cNvCxnSpPr/>
          <p:nvPr/>
        </p:nvCxnSpPr>
        <p:spPr>
          <a:xfrm>
            <a:off x="7032172" y="1537949"/>
            <a:ext cx="0" cy="2969282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D264B39C-C563-3C49-8181-BFE1F0DD221B}"/>
              </a:ext>
            </a:extLst>
          </p:cNvPr>
          <p:cNvCxnSpPr/>
          <p:nvPr/>
        </p:nvCxnSpPr>
        <p:spPr>
          <a:xfrm>
            <a:off x="7363619" y="1537949"/>
            <a:ext cx="0" cy="2969282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BDFAF2FD-58E4-5B49-BE5A-3E8ABFC8B1DE}"/>
              </a:ext>
            </a:extLst>
          </p:cNvPr>
          <p:cNvCxnSpPr/>
          <p:nvPr/>
        </p:nvCxnSpPr>
        <p:spPr>
          <a:xfrm>
            <a:off x="7690191" y="1537949"/>
            <a:ext cx="0" cy="2969282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D1782E14-76DB-124D-A50A-2F5FD5EADFA4}"/>
              </a:ext>
            </a:extLst>
          </p:cNvPr>
          <p:cNvCxnSpPr/>
          <p:nvPr/>
        </p:nvCxnSpPr>
        <p:spPr>
          <a:xfrm>
            <a:off x="8001001" y="1537949"/>
            <a:ext cx="0" cy="2969282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71CF9280-504D-0645-BCB5-4353D1FD132D}"/>
              </a:ext>
            </a:extLst>
          </p:cNvPr>
          <p:cNvCxnSpPr/>
          <p:nvPr/>
        </p:nvCxnSpPr>
        <p:spPr>
          <a:xfrm>
            <a:off x="8332448" y="1537949"/>
            <a:ext cx="0" cy="2969282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694557CF-17F1-E24C-97F6-D3EE08A10C17}"/>
              </a:ext>
            </a:extLst>
          </p:cNvPr>
          <p:cNvCxnSpPr/>
          <p:nvPr/>
        </p:nvCxnSpPr>
        <p:spPr>
          <a:xfrm>
            <a:off x="8659020" y="1537949"/>
            <a:ext cx="0" cy="2969282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92BF1E4-9C41-D644-8A5F-ED475649B3A3}"/>
              </a:ext>
            </a:extLst>
          </p:cNvPr>
          <p:cNvSpPr txBox="1"/>
          <p:nvPr/>
        </p:nvSpPr>
        <p:spPr>
          <a:xfrm>
            <a:off x="3239715" y="1159111"/>
            <a:ext cx="106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FCC12E4-6C7C-8746-BAB6-DABCAD1C4CD8}"/>
              </a:ext>
            </a:extLst>
          </p:cNvPr>
          <p:cNvSpPr txBox="1"/>
          <p:nvPr/>
        </p:nvSpPr>
        <p:spPr>
          <a:xfrm>
            <a:off x="7319285" y="1192691"/>
            <a:ext cx="106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</a:p>
        </p:txBody>
      </p:sp>
    </p:spTree>
    <p:extLst>
      <p:ext uri="{BB962C8B-B14F-4D97-AF65-F5344CB8AC3E}">
        <p14:creationId xmlns:p14="http://schemas.microsoft.com/office/powerpoint/2010/main" val="4167536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触发式动画讲解</a:t>
            </a:r>
          </a:p>
        </p:txBody>
      </p:sp>
    </p:spTree>
    <p:extLst>
      <p:ext uri="{BB962C8B-B14F-4D97-AF65-F5344CB8AC3E}">
        <p14:creationId xmlns:p14="http://schemas.microsoft.com/office/powerpoint/2010/main" val="331265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3898219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触发式动画原理之触发动作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D130B6C-57DC-1942-BE5E-1D4E9D24E4FF}"/>
              </a:ext>
            </a:extLst>
          </p:cNvPr>
          <p:cNvGrpSpPr/>
          <p:nvPr/>
        </p:nvGrpSpPr>
        <p:grpSpPr>
          <a:xfrm>
            <a:off x="653796" y="886968"/>
            <a:ext cx="10776200" cy="3173403"/>
            <a:chOff x="612648" y="1159111"/>
            <a:chExt cx="10776200" cy="391212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435466B-2B45-CC4D-9988-33BE098E587E}"/>
                </a:ext>
              </a:extLst>
            </p:cNvPr>
            <p:cNvSpPr/>
            <p:nvPr/>
          </p:nvSpPr>
          <p:spPr>
            <a:xfrm>
              <a:off x="612648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C3F7E5F-E968-2248-8CD7-89F0FD8EF601}"/>
                </a:ext>
              </a:extLst>
            </p:cNvPr>
            <p:cNvSpPr/>
            <p:nvPr/>
          </p:nvSpPr>
          <p:spPr>
            <a:xfrm>
              <a:off x="1087265" y="1664394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99003A0-E399-B44C-85E2-9E08AC20231F}"/>
                </a:ext>
              </a:extLst>
            </p:cNvPr>
            <p:cNvSpPr/>
            <p:nvPr/>
          </p:nvSpPr>
          <p:spPr>
            <a:xfrm>
              <a:off x="751939" y="4701900"/>
              <a:ext cx="11169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CBBB1E0-653E-E642-95B1-8912FC6155E4}"/>
                </a:ext>
              </a:extLst>
            </p:cNvPr>
            <p:cNvSpPr txBox="1"/>
            <p:nvPr/>
          </p:nvSpPr>
          <p:spPr>
            <a:xfrm>
              <a:off x="5123030" y="2246406"/>
              <a:ext cx="1595847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en-US" altLang="zh-CN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r>
                <a:rPr kumimoji="1" lang="zh-CN" altLang="en-US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9FC199C-8149-FD4A-BF7A-5308CDBFB3A4}"/>
                </a:ext>
              </a:extLst>
            </p:cNvPr>
            <p:cNvSpPr/>
            <p:nvPr/>
          </p:nvSpPr>
          <p:spPr>
            <a:xfrm>
              <a:off x="9908391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21FC7C8-1E0C-4241-A55F-2B2EA5C254E7}"/>
                </a:ext>
              </a:extLst>
            </p:cNvPr>
            <p:cNvSpPr/>
            <p:nvPr/>
          </p:nvSpPr>
          <p:spPr>
            <a:xfrm>
              <a:off x="10369117" y="2600349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4A602E0-54CF-E145-A0FE-37F91D8DB878}"/>
                </a:ext>
              </a:extLst>
            </p:cNvPr>
            <p:cNvSpPr/>
            <p:nvPr/>
          </p:nvSpPr>
          <p:spPr>
            <a:xfrm>
              <a:off x="10033791" y="4701900"/>
              <a:ext cx="11169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最后一帧</a:t>
              </a:r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041F8468-FBC9-D842-BCFB-D1107FF031DB}"/>
                </a:ext>
              </a:extLst>
            </p:cNvPr>
            <p:cNvCxnSpPr>
              <a:stCxn id="7" idx="3"/>
              <a:endCxn id="11" idx="1"/>
            </p:cNvCxnSpPr>
            <p:nvPr/>
          </p:nvCxnSpPr>
          <p:spPr>
            <a:xfrm>
              <a:off x="2093105" y="3022590"/>
              <a:ext cx="781528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C372AC96-B113-C14E-A7FD-06666A001314}"/>
                </a:ext>
              </a:extLst>
            </p:cNvPr>
            <p:cNvCxnSpPr>
              <a:cxnSpLocks/>
            </p:cNvCxnSpPr>
            <p:nvPr/>
          </p:nvCxnSpPr>
          <p:spPr>
            <a:xfrm>
              <a:off x="2960915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1B2D6D30-4EEF-364D-934F-F8C62BE59A6C}"/>
                </a:ext>
              </a:extLst>
            </p:cNvPr>
            <p:cNvCxnSpPr>
              <a:cxnSpLocks/>
            </p:cNvCxnSpPr>
            <p:nvPr/>
          </p:nvCxnSpPr>
          <p:spPr>
            <a:xfrm>
              <a:off x="3292362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C1FC35DF-B1EF-0241-8BE0-F9664C9F072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3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BC75D6F5-29E5-454F-AEB4-C8F17368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92974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5F965B4E-455A-1343-A14E-3B1FDE3522EF}"/>
                </a:ext>
              </a:extLst>
            </p:cNvPr>
            <p:cNvCxnSpPr>
              <a:cxnSpLocks/>
            </p:cNvCxnSpPr>
            <p:nvPr/>
          </p:nvCxnSpPr>
          <p:spPr>
            <a:xfrm>
              <a:off x="4261191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CB1A893F-A0DB-744A-8248-843DB5763455}"/>
                </a:ext>
              </a:extLst>
            </p:cNvPr>
            <p:cNvCxnSpPr>
              <a:cxnSpLocks/>
            </p:cNvCxnSpPr>
            <p:nvPr/>
          </p:nvCxnSpPr>
          <p:spPr>
            <a:xfrm>
              <a:off x="4587763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92A5951A-7DFC-234E-AE53-F2567C746517}"/>
                </a:ext>
              </a:extLst>
            </p:cNvPr>
            <p:cNvCxnSpPr>
              <a:cxnSpLocks/>
            </p:cNvCxnSpPr>
            <p:nvPr/>
          </p:nvCxnSpPr>
          <p:spPr>
            <a:xfrm>
              <a:off x="7032172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8830118D-B343-DD4B-BD95-83F08FE39EF5}"/>
                </a:ext>
              </a:extLst>
            </p:cNvPr>
            <p:cNvCxnSpPr>
              <a:cxnSpLocks/>
            </p:cNvCxnSpPr>
            <p:nvPr/>
          </p:nvCxnSpPr>
          <p:spPr>
            <a:xfrm>
              <a:off x="7363619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4B9A4045-2805-A844-B8D2-2277DABB998A}"/>
                </a:ext>
              </a:extLst>
            </p:cNvPr>
            <p:cNvCxnSpPr>
              <a:cxnSpLocks/>
            </p:cNvCxnSpPr>
            <p:nvPr/>
          </p:nvCxnSpPr>
          <p:spPr>
            <a:xfrm>
              <a:off x="769019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2DF8952E-A509-894B-BED7-D2CF001927AA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E4BB0796-0AEA-174E-A94E-DFBC4E226A96}"/>
                </a:ext>
              </a:extLst>
            </p:cNvPr>
            <p:cNvCxnSpPr>
              <a:cxnSpLocks/>
            </p:cNvCxnSpPr>
            <p:nvPr/>
          </p:nvCxnSpPr>
          <p:spPr>
            <a:xfrm>
              <a:off x="8332448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1019E360-F34F-BF44-A80B-341B216E98A1}"/>
                </a:ext>
              </a:extLst>
            </p:cNvPr>
            <p:cNvCxnSpPr>
              <a:cxnSpLocks/>
            </p:cNvCxnSpPr>
            <p:nvPr/>
          </p:nvCxnSpPr>
          <p:spPr>
            <a:xfrm>
              <a:off x="8659020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7C40A8F-C560-5846-87E2-BA89945B1F6D}"/>
                </a:ext>
              </a:extLst>
            </p:cNvPr>
            <p:cNvSpPr txBox="1"/>
            <p:nvPr/>
          </p:nvSpPr>
          <p:spPr>
            <a:xfrm>
              <a:off x="3239715" y="115911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9BD65D3-E11A-B640-AA24-6B53E4913060}"/>
                </a:ext>
              </a:extLst>
            </p:cNvPr>
            <p:cNvSpPr txBox="1"/>
            <p:nvPr/>
          </p:nvSpPr>
          <p:spPr>
            <a:xfrm>
              <a:off x="7319285" y="119269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5B2CC0CB-9501-CD4E-8C0B-C08004BE9020}"/>
              </a:ext>
            </a:extLst>
          </p:cNvPr>
          <p:cNvSpPr/>
          <p:nvPr/>
        </p:nvSpPr>
        <p:spPr>
          <a:xfrm>
            <a:off x="402639" y="6476811"/>
            <a:ext cx="1982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元素初始的样式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39AAF70-645F-CB45-B3A5-E0485BECF08E}"/>
              </a:ext>
            </a:extLst>
          </p:cNvPr>
          <p:cNvSpPr/>
          <p:nvPr/>
        </p:nvSpPr>
        <p:spPr>
          <a:xfrm>
            <a:off x="9445524" y="6448228"/>
            <a:ext cx="23757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动作触发后的样式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F0AB7DB3-B42D-E04E-B9E6-24B8962E9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7" y="4100050"/>
            <a:ext cx="2708000" cy="2294503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D34BDAA5-9B80-314C-82BF-53A72F501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311" y="4103420"/>
            <a:ext cx="2856912" cy="2287761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F2011159-2540-A840-9E31-7C5FA00062D7}"/>
              </a:ext>
            </a:extLst>
          </p:cNvPr>
          <p:cNvSpPr/>
          <p:nvPr/>
        </p:nvSpPr>
        <p:spPr>
          <a:xfrm>
            <a:off x="5426461" y="258907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动画时间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FA75F55-3D48-3D46-A3F0-D59BA1552FC8}"/>
              </a:ext>
            </a:extLst>
          </p:cNvPr>
          <p:cNvSpPr/>
          <p:nvPr/>
        </p:nvSpPr>
        <p:spPr>
          <a:xfrm>
            <a:off x="4326919" y="4500925"/>
            <a:ext cx="32527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常用触发动作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：鼠标悬浮（：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hover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：选项选中（：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checked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：输入框点击（：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active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2BF0228-6C39-6341-9BE2-D52BE347D90E}"/>
              </a:ext>
            </a:extLst>
          </p:cNvPr>
          <p:cNvSpPr/>
          <p:nvPr/>
        </p:nvSpPr>
        <p:spPr>
          <a:xfrm>
            <a:off x="3048000" y="589176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注：元素默认的状态赋予动画的第一帧，触发动作赋予元素动画的最后一帧，</a:t>
            </a:r>
          </a:p>
        </p:txBody>
      </p:sp>
    </p:spTree>
    <p:extLst>
      <p:ext uri="{BB962C8B-B14F-4D97-AF65-F5344CB8AC3E}">
        <p14:creationId xmlns:p14="http://schemas.microsoft.com/office/powerpoint/2010/main" val="3567292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9" y="425450"/>
            <a:ext cx="490797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触发式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过渡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动画原理之动画参数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D130B6C-57DC-1942-BE5E-1D4E9D24E4FF}"/>
              </a:ext>
            </a:extLst>
          </p:cNvPr>
          <p:cNvGrpSpPr/>
          <p:nvPr/>
        </p:nvGrpSpPr>
        <p:grpSpPr>
          <a:xfrm>
            <a:off x="653796" y="886968"/>
            <a:ext cx="10776200" cy="3173403"/>
            <a:chOff x="612648" y="1159111"/>
            <a:chExt cx="10776200" cy="391212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435466B-2B45-CC4D-9988-33BE098E587E}"/>
                </a:ext>
              </a:extLst>
            </p:cNvPr>
            <p:cNvSpPr/>
            <p:nvPr/>
          </p:nvSpPr>
          <p:spPr>
            <a:xfrm>
              <a:off x="612648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C3F7E5F-E968-2248-8CD7-89F0FD8EF601}"/>
                </a:ext>
              </a:extLst>
            </p:cNvPr>
            <p:cNvSpPr/>
            <p:nvPr/>
          </p:nvSpPr>
          <p:spPr>
            <a:xfrm>
              <a:off x="1087265" y="1664394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99003A0-E399-B44C-85E2-9E08AC20231F}"/>
                </a:ext>
              </a:extLst>
            </p:cNvPr>
            <p:cNvSpPr/>
            <p:nvPr/>
          </p:nvSpPr>
          <p:spPr>
            <a:xfrm>
              <a:off x="751939" y="4701900"/>
              <a:ext cx="11169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CBBB1E0-653E-E642-95B1-8912FC6155E4}"/>
                </a:ext>
              </a:extLst>
            </p:cNvPr>
            <p:cNvSpPr txBox="1"/>
            <p:nvPr/>
          </p:nvSpPr>
          <p:spPr>
            <a:xfrm>
              <a:off x="5123030" y="2246406"/>
              <a:ext cx="1595847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en-US" altLang="zh-CN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r>
                <a:rPr kumimoji="1" lang="zh-CN" altLang="en-US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9FC199C-8149-FD4A-BF7A-5308CDBFB3A4}"/>
                </a:ext>
              </a:extLst>
            </p:cNvPr>
            <p:cNvSpPr/>
            <p:nvPr/>
          </p:nvSpPr>
          <p:spPr>
            <a:xfrm>
              <a:off x="9908391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21FC7C8-1E0C-4241-A55F-2B2EA5C254E7}"/>
                </a:ext>
              </a:extLst>
            </p:cNvPr>
            <p:cNvSpPr/>
            <p:nvPr/>
          </p:nvSpPr>
          <p:spPr>
            <a:xfrm>
              <a:off x="10369117" y="2600349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4A602E0-54CF-E145-A0FE-37F91D8DB878}"/>
                </a:ext>
              </a:extLst>
            </p:cNvPr>
            <p:cNvSpPr/>
            <p:nvPr/>
          </p:nvSpPr>
          <p:spPr>
            <a:xfrm>
              <a:off x="10033791" y="4701900"/>
              <a:ext cx="11169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最后一帧</a:t>
              </a:r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041F8468-FBC9-D842-BCFB-D1107FF031DB}"/>
                </a:ext>
              </a:extLst>
            </p:cNvPr>
            <p:cNvCxnSpPr>
              <a:stCxn id="7" idx="3"/>
              <a:endCxn id="11" idx="1"/>
            </p:cNvCxnSpPr>
            <p:nvPr/>
          </p:nvCxnSpPr>
          <p:spPr>
            <a:xfrm>
              <a:off x="2093105" y="3022590"/>
              <a:ext cx="781528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C372AC96-B113-C14E-A7FD-06666A001314}"/>
                </a:ext>
              </a:extLst>
            </p:cNvPr>
            <p:cNvCxnSpPr>
              <a:cxnSpLocks/>
            </p:cNvCxnSpPr>
            <p:nvPr/>
          </p:nvCxnSpPr>
          <p:spPr>
            <a:xfrm>
              <a:off x="2960915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1B2D6D30-4EEF-364D-934F-F8C62BE59A6C}"/>
                </a:ext>
              </a:extLst>
            </p:cNvPr>
            <p:cNvCxnSpPr>
              <a:cxnSpLocks/>
            </p:cNvCxnSpPr>
            <p:nvPr/>
          </p:nvCxnSpPr>
          <p:spPr>
            <a:xfrm>
              <a:off x="3292362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C1FC35DF-B1EF-0241-8BE0-F9664C9F072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3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BC75D6F5-29E5-454F-AEB4-C8F17368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92974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5F965B4E-455A-1343-A14E-3B1FDE3522EF}"/>
                </a:ext>
              </a:extLst>
            </p:cNvPr>
            <p:cNvCxnSpPr>
              <a:cxnSpLocks/>
            </p:cNvCxnSpPr>
            <p:nvPr/>
          </p:nvCxnSpPr>
          <p:spPr>
            <a:xfrm>
              <a:off x="4261191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CB1A893F-A0DB-744A-8248-843DB5763455}"/>
                </a:ext>
              </a:extLst>
            </p:cNvPr>
            <p:cNvCxnSpPr>
              <a:cxnSpLocks/>
            </p:cNvCxnSpPr>
            <p:nvPr/>
          </p:nvCxnSpPr>
          <p:spPr>
            <a:xfrm>
              <a:off x="4587763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92A5951A-7DFC-234E-AE53-F2567C746517}"/>
                </a:ext>
              </a:extLst>
            </p:cNvPr>
            <p:cNvCxnSpPr>
              <a:cxnSpLocks/>
            </p:cNvCxnSpPr>
            <p:nvPr/>
          </p:nvCxnSpPr>
          <p:spPr>
            <a:xfrm>
              <a:off x="7032172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8830118D-B343-DD4B-BD95-83F08FE39EF5}"/>
                </a:ext>
              </a:extLst>
            </p:cNvPr>
            <p:cNvCxnSpPr>
              <a:cxnSpLocks/>
            </p:cNvCxnSpPr>
            <p:nvPr/>
          </p:nvCxnSpPr>
          <p:spPr>
            <a:xfrm>
              <a:off x="7363619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4B9A4045-2805-A844-B8D2-2277DABB998A}"/>
                </a:ext>
              </a:extLst>
            </p:cNvPr>
            <p:cNvCxnSpPr>
              <a:cxnSpLocks/>
            </p:cNvCxnSpPr>
            <p:nvPr/>
          </p:nvCxnSpPr>
          <p:spPr>
            <a:xfrm>
              <a:off x="769019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2DF8952E-A509-894B-BED7-D2CF001927AA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E4BB0796-0AEA-174E-A94E-DFBC4E226A96}"/>
                </a:ext>
              </a:extLst>
            </p:cNvPr>
            <p:cNvCxnSpPr>
              <a:cxnSpLocks/>
            </p:cNvCxnSpPr>
            <p:nvPr/>
          </p:nvCxnSpPr>
          <p:spPr>
            <a:xfrm>
              <a:off x="8332448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1019E360-F34F-BF44-A80B-341B216E98A1}"/>
                </a:ext>
              </a:extLst>
            </p:cNvPr>
            <p:cNvCxnSpPr>
              <a:cxnSpLocks/>
            </p:cNvCxnSpPr>
            <p:nvPr/>
          </p:nvCxnSpPr>
          <p:spPr>
            <a:xfrm>
              <a:off x="8659020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7C40A8F-C560-5846-87E2-BA89945B1F6D}"/>
                </a:ext>
              </a:extLst>
            </p:cNvPr>
            <p:cNvSpPr txBox="1"/>
            <p:nvPr/>
          </p:nvSpPr>
          <p:spPr>
            <a:xfrm>
              <a:off x="3239715" y="115911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9BD65D3-E11A-B640-AA24-6B53E4913060}"/>
                </a:ext>
              </a:extLst>
            </p:cNvPr>
            <p:cNvSpPr txBox="1"/>
            <p:nvPr/>
          </p:nvSpPr>
          <p:spPr>
            <a:xfrm>
              <a:off x="7319285" y="119269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48A5BCEB-9C96-074F-93BA-E53913F0C31D}"/>
              </a:ext>
            </a:extLst>
          </p:cNvPr>
          <p:cNvSpPr/>
          <p:nvPr/>
        </p:nvSpPr>
        <p:spPr>
          <a:xfrm>
            <a:off x="1271602" y="4284758"/>
            <a:ext cx="964879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过渡</a:t>
            </a:r>
            <a:r>
              <a:rPr lang="zh-CN" altLang="e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动画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时间：</a:t>
            </a:r>
            <a:r>
              <a:rPr lang="en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transition-duration</a:t>
            </a:r>
          </a:p>
          <a:p>
            <a:pPr algn="ctr"/>
            <a:endParaRPr lang="en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定义一个动画从第一帧到最后一帧的动画时间，浏览器会根据该时间生成对应数量的中间帧数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transition-duration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:0.5s;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帧数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=0.5s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60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/s=30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transition-duration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:5s;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帧数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=5s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60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/s=300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3795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3898219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触发式动画原理之动画参数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D130B6C-57DC-1942-BE5E-1D4E9D24E4FF}"/>
              </a:ext>
            </a:extLst>
          </p:cNvPr>
          <p:cNvGrpSpPr/>
          <p:nvPr/>
        </p:nvGrpSpPr>
        <p:grpSpPr>
          <a:xfrm>
            <a:off x="653796" y="886968"/>
            <a:ext cx="10776200" cy="3173403"/>
            <a:chOff x="612648" y="1159111"/>
            <a:chExt cx="10776200" cy="391212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435466B-2B45-CC4D-9988-33BE098E587E}"/>
                </a:ext>
              </a:extLst>
            </p:cNvPr>
            <p:cNvSpPr/>
            <p:nvPr/>
          </p:nvSpPr>
          <p:spPr>
            <a:xfrm>
              <a:off x="612648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C3F7E5F-E968-2248-8CD7-89F0FD8EF601}"/>
                </a:ext>
              </a:extLst>
            </p:cNvPr>
            <p:cNvSpPr/>
            <p:nvPr/>
          </p:nvSpPr>
          <p:spPr>
            <a:xfrm>
              <a:off x="1087265" y="1664394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99003A0-E399-B44C-85E2-9E08AC20231F}"/>
                </a:ext>
              </a:extLst>
            </p:cNvPr>
            <p:cNvSpPr/>
            <p:nvPr/>
          </p:nvSpPr>
          <p:spPr>
            <a:xfrm>
              <a:off x="751939" y="4701900"/>
              <a:ext cx="11169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CBBB1E0-653E-E642-95B1-8912FC6155E4}"/>
                </a:ext>
              </a:extLst>
            </p:cNvPr>
            <p:cNvSpPr txBox="1"/>
            <p:nvPr/>
          </p:nvSpPr>
          <p:spPr>
            <a:xfrm>
              <a:off x="5123030" y="2246406"/>
              <a:ext cx="1595847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en-US" altLang="zh-CN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r>
                <a:rPr kumimoji="1" lang="zh-CN" altLang="en-US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9FC199C-8149-FD4A-BF7A-5308CDBFB3A4}"/>
                </a:ext>
              </a:extLst>
            </p:cNvPr>
            <p:cNvSpPr/>
            <p:nvPr/>
          </p:nvSpPr>
          <p:spPr>
            <a:xfrm>
              <a:off x="9908391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21FC7C8-1E0C-4241-A55F-2B2EA5C254E7}"/>
                </a:ext>
              </a:extLst>
            </p:cNvPr>
            <p:cNvSpPr/>
            <p:nvPr/>
          </p:nvSpPr>
          <p:spPr>
            <a:xfrm>
              <a:off x="10369117" y="2600349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4A602E0-54CF-E145-A0FE-37F91D8DB878}"/>
                </a:ext>
              </a:extLst>
            </p:cNvPr>
            <p:cNvSpPr/>
            <p:nvPr/>
          </p:nvSpPr>
          <p:spPr>
            <a:xfrm>
              <a:off x="10033791" y="4701900"/>
              <a:ext cx="11169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最后一帧</a:t>
              </a:r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041F8468-FBC9-D842-BCFB-D1107FF031DB}"/>
                </a:ext>
              </a:extLst>
            </p:cNvPr>
            <p:cNvCxnSpPr>
              <a:stCxn id="7" idx="3"/>
              <a:endCxn id="11" idx="1"/>
            </p:cNvCxnSpPr>
            <p:nvPr/>
          </p:nvCxnSpPr>
          <p:spPr>
            <a:xfrm>
              <a:off x="2093105" y="3022590"/>
              <a:ext cx="781528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C372AC96-B113-C14E-A7FD-06666A001314}"/>
                </a:ext>
              </a:extLst>
            </p:cNvPr>
            <p:cNvCxnSpPr>
              <a:cxnSpLocks/>
            </p:cNvCxnSpPr>
            <p:nvPr/>
          </p:nvCxnSpPr>
          <p:spPr>
            <a:xfrm>
              <a:off x="2960915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1B2D6D30-4EEF-364D-934F-F8C62BE59A6C}"/>
                </a:ext>
              </a:extLst>
            </p:cNvPr>
            <p:cNvCxnSpPr>
              <a:cxnSpLocks/>
            </p:cNvCxnSpPr>
            <p:nvPr/>
          </p:nvCxnSpPr>
          <p:spPr>
            <a:xfrm>
              <a:off x="3292362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C1FC35DF-B1EF-0241-8BE0-F9664C9F072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3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BC75D6F5-29E5-454F-AEB4-C8F17368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92974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5F965B4E-455A-1343-A14E-3B1FDE3522EF}"/>
                </a:ext>
              </a:extLst>
            </p:cNvPr>
            <p:cNvCxnSpPr>
              <a:cxnSpLocks/>
            </p:cNvCxnSpPr>
            <p:nvPr/>
          </p:nvCxnSpPr>
          <p:spPr>
            <a:xfrm>
              <a:off x="4261191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CB1A893F-A0DB-744A-8248-843DB5763455}"/>
                </a:ext>
              </a:extLst>
            </p:cNvPr>
            <p:cNvCxnSpPr>
              <a:cxnSpLocks/>
            </p:cNvCxnSpPr>
            <p:nvPr/>
          </p:nvCxnSpPr>
          <p:spPr>
            <a:xfrm>
              <a:off x="4587763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92A5951A-7DFC-234E-AE53-F2567C746517}"/>
                </a:ext>
              </a:extLst>
            </p:cNvPr>
            <p:cNvCxnSpPr>
              <a:cxnSpLocks/>
            </p:cNvCxnSpPr>
            <p:nvPr/>
          </p:nvCxnSpPr>
          <p:spPr>
            <a:xfrm>
              <a:off x="7032172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8830118D-B343-DD4B-BD95-83F08FE39EF5}"/>
                </a:ext>
              </a:extLst>
            </p:cNvPr>
            <p:cNvCxnSpPr>
              <a:cxnSpLocks/>
            </p:cNvCxnSpPr>
            <p:nvPr/>
          </p:nvCxnSpPr>
          <p:spPr>
            <a:xfrm>
              <a:off x="7363619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4B9A4045-2805-A844-B8D2-2277DABB998A}"/>
                </a:ext>
              </a:extLst>
            </p:cNvPr>
            <p:cNvCxnSpPr>
              <a:cxnSpLocks/>
            </p:cNvCxnSpPr>
            <p:nvPr/>
          </p:nvCxnSpPr>
          <p:spPr>
            <a:xfrm>
              <a:off x="769019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2DF8952E-A509-894B-BED7-D2CF001927AA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E4BB0796-0AEA-174E-A94E-DFBC4E226A96}"/>
                </a:ext>
              </a:extLst>
            </p:cNvPr>
            <p:cNvCxnSpPr>
              <a:cxnSpLocks/>
            </p:cNvCxnSpPr>
            <p:nvPr/>
          </p:nvCxnSpPr>
          <p:spPr>
            <a:xfrm>
              <a:off x="8332448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1019E360-F34F-BF44-A80B-341B216E98A1}"/>
                </a:ext>
              </a:extLst>
            </p:cNvPr>
            <p:cNvCxnSpPr>
              <a:cxnSpLocks/>
            </p:cNvCxnSpPr>
            <p:nvPr/>
          </p:nvCxnSpPr>
          <p:spPr>
            <a:xfrm>
              <a:off x="8659020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7C40A8F-C560-5846-87E2-BA89945B1F6D}"/>
                </a:ext>
              </a:extLst>
            </p:cNvPr>
            <p:cNvSpPr txBox="1"/>
            <p:nvPr/>
          </p:nvSpPr>
          <p:spPr>
            <a:xfrm>
              <a:off x="3239715" y="115911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9BD65D3-E11A-B640-AA24-6B53E4913060}"/>
                </a:ext>
              </a:extLst>
            </p:cNvPr>
            <p:cNvSpPr txBox="1"/>
            <p:nvPr/>
          </p:nvSpPr>
          <p:spPr>
            <a:xfrm>
              <a:off x="7319285" y="119269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48A5BCEB-9C96-074F-93BA-E53913F0C31D}"/>
              </a:ext>
            </a:extLst>
          </p:cNvPr>
          <p:cNvSpPr/>
          <p:nvPr/>
        </p:nvSpPr>
        <p:spPr>
          <a:xfrm>
            <a:off x="396369" y="4284758"/>
            <a:ext cx="1139927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过渡</a:t>
            </a:r>
            <a:r>
              <a:rPr lang="zh-CN" altLang="e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动画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延迟：</a:t>
            </a:r>
            <a:r>
              <a:rPr lang="en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transition-delay</a:t>
            </a:r>
          </a:p>
          <a:p>
            <a:pPr algn="ctr"/>
            <a:endParaRPr lang="en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定义动画从触发动作执行的一瞬间，延迟多长时间开始展示动画，默认延迟为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，即动作一执行立马就展示动画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transition-delay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1s;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那么动画会在动作执行的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1s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后开始执行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5897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3898219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触发式动画原理之动画参数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D130B6C-57DC-1942-BE5E-1D4E9D24E4FF}"/>
              </a:ext>
            </a:extLst>
          </p:cNvPr>
          <p:cNvGrpSpPr/>
          <p:nvPr/>
        </p:nvGrpSpPr>
        <p:grpSpPr>
          <a:xfrm>
            <a:off x="653796" y="886968"/>
            <a:ext cx="10776200" cy="3173403"/>
            <a:chOff x="612648" y="1159111"/>
            <a:chExt cx="10776200" cy="391212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435466B-2B45-CC4D-9988-33BE098E587E}"/>
                </a:ext>
              </a:extLst>
            </p:cNvPr>
            <p:cNvSpPr/>
            <p:nvPr/>
          </p:nvSpPr>
          <p:spPr>
            <a:xfrm>
              <a:off x="612648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C3F7E5F-E968-2248-8CD7-89F0FD8EF601}"/>
                </a:ext>
              </a:extLst>
            </p:cNvPr>
            <p:cNvSpPr/>
            <p:nvPr/>
          </p:nvSpPr>
          <p:spPr>
            <a:xfrm>
              <a:off x="1087265" y="1664394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99003A0-E399-B44C-85E2-9E08AC20231F}"/>
                </a:ext>
              </a:extLst>
            </p:cNvPr>
            <p:cNvSpPr/>
            <p:nvPr/>
          </p:nvSpPr>
          <p:spPr>
            <a:xfrm>
              <a:off x="751939" y="4701900"/>
              <a:ext cx="11169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CBBB1E0-653E-E642-95B1-8912FC6155E4}"/>
                </a:ext>
              </a:extLst>
            </p:cNvPr>
            <p:cNvSpPr txBox="1"/>
            <p:nvPr/>
          </p:nvSpPr>
          <p:spPr>
            <a:xfrm>
              <a:off x="5123030" y="2246406"/>
              <a:ext cx="1595847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en-US" altLang="zh-CN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r>
                <a:rPr kumimoji="1" lang="zh-CN" altLang="en-US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9FC199C-8149-FD4A-BF7A-5308CDBFB3A4}"/>
                </a:ext>
              </a:extLst>
            </p:cNvPr>
            <p:cNvSpPr/>
            <p:nvPr/>
          </p:nvSpPr>
          <p:spPr>
            <a:xfrm>
              <a:off x="9908391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21FC7C8-1E0C-4241-A55F-2B2EA5C254E7}"/>
                </a:ext>
              </a:extLst>
            </p:cNvPr>
            <p:cNvSpPr/>
            <p:nvPr/>
          </p:nvSpPr>
          <p:spPr>
            <a:xfrm>
              <a:off x="10369117" y="2600349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4A602E0-54CF-E145-A0FE-37F91D8DB878}"/>
                </a:ext>
              </a:extLst>
            </p:cNvPr>
            <p:cNvSpPr/>
            <p:nvPr/>
          </p:nvSpPr>
          <p:spPr>
            <a:xfrm>
              <a:off x="10033791" y="4701900"/>
              <a:ext cx="11169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最后一帧</a:t>
              </a:r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041F8468-FBC9-D842-BCFB-D1107FF031DB}"/>
                </a:ext>
              </a:extLst>
            </p:cNvPr>
            <p:cNvCxnSpPr>
              <a:stCxn id="7" idx="3"/>
              <a:endCxn id="11" idx="1"/>
            </p:cNvCxnSpPr>
            <p:nvPr/>
          </p:nvCxnSpPr>
          <p:spPr>
            <a:xfrm>
              <a:off x="2093105" y="3022590"/>
              <a:ext cx="781528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C372AC96-B113-C14E-A7FD-06666A001314}"/>
                </a:ext>
              </a:extLst>
            </p:cNvPr>
            <p:cNvCxnSpPr>
              <a:cxnSpLocks/>
            </p:cNvCxnSpPr>
            <p:nvPr/>
          </p:nvCxnSpPr>
          <p:spPr>
            <a:xfrm>
              <a:off x="2960915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1B2D6D30-4EEF-364D-934F-F8C62BE59A6C}"/>
                </a:ext>
              </a:extLst>
            </p:cNvPr>
            <p:cNvCxnSpPr>
              <a:cxnSpLocks/>
            </p:cNvCxnSpPr>
            <p:nvPr/>
          </p:nvCxnSpPr>
          <p:spPr>
            <a:xfrm>
              <a:off x="3292362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C1FC35DF-B1EF-0241-8BE0-F9664C9F072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3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BC75D6F5-29E5-454F-AEB4-C8F17368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92974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5F965B4E-455A-1343-A14E-3B1FDE3522EF}"/>
                </a:ext>
              </a:extLst>
            </p:cNvPr>
            <p:cNvCxnSpPr>
              <a:cxnSpLocks/>
            </p:cNvCxnSpPr>
            <p:nvPr/>
          </p:nvCxnSpPr>
          <p:spPr>
            <a:xfrm>
              <a:off x="4261191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CB1A893F-A0DB-744A-8248-843DB5763455}"/>
                </a:ext>
              </a:extLst>
            </p:cNvPr>
            <p:cNvCxnSpPr>
              <a:cxnSpLocks/>
            </p:cNvCxnSpPr>
            <p:nvPr/>
          </p:nvCxnSpPr>
          <p:spPr>
            <a:xfrm>
              <a:off x="4587763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92A5951A-7DFC-234E-AE53-F2567C746517}"/>
                </a:ext>
              </a:extLst>
            </p:cNvPr>
            <p:cNvCxnSpPr>
              <a:cxnSpLocks/>
            </p:cNvCxnSpPr>
            <p:nvPr/>
          </p:nvCxnSpPr>
          <p:spPr>
            <a:xfrm>
              <a:off x="7032172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8830118D-B343-DD4B-BD95-83F08FE39EF5}"/>
                </a:ext>
              </a:extLst>
            </p:cNvPr>
            <p:cNvCxnSpPr>
              <a:cxnSpLocks/>
            </p:cNvCxnSpPr>
            <p:nvPr/>
          </p:nvCxnSpPr>
          <p:spPr>
            <a:xfrm>
              <a:off x="7363619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4B9A4045-2805-A844-B8D2-2277DABB998A}"/>
                </a:ext>
              </a:extLst>
            </p:cNvPr>
            <p:cNvCxnSpPr>
              <a:cxnSpLocks/>
            </p:cNvCxnSpPr>
            <p:nvPr/>
          </p:nvCxnSpPr>
          <p:spPr>
            <a:xfrm>
              <a:off x="769019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2DF8952E-A509-894B-BED7-D2CF001927AA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E4BB0796-0AEA-174E-A94E-DFBC4E226A96}"/>
                </a:ext>
              </a:extLst>
            </p:cNvPr>
            <p:cNvCxnSpPr>
              <a:cxnSpLocks/>
            </p:cNvCxnSpPr>
            <p:nvPr/>
          </p:nvCxnSpPr>
          <p:spPr>
            <a:xfrm>
              <a:off x="8332448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1019E360-F34F-BF44-A80B-341B216E98A1}"/>
                </a:ext>
              </a:extLst>
            </p:cNvPr>
            <p:cNvCxnSpPr>
              <a:cxnSpLocks/>
            </p:cNvCxnSpPr>
            <p:nvPr/>
          </p:nvCxnSpPr>
          <p:spPr>
            <a:xfrm>
              <a:off x="8659020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7C40A8F-C560-5846-87E2-BA89945B1F6D}"/>
                </a:ext>
              </a:extLst>
            </p:cNvPr>
            <p:cNvSpPr txBox="1"/>
            <p:nvPr/>
          </p:nvSpPr>
          <p:spPr>
            <a:xfrm>
              <a:off x="3239715" y="115911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9BD65D3-E11A-B640-AA24-6B53E4913060}"/>
                </a:ext>
              </a:extLst>
            </p:cNvPr>
            <p:cNvSpPr txBox="1"/>
            <p:nvPr/>
          </p:nvSpPr>
          <p:spPr>
            <a:xfrm>
              <a:off x="7319285" y="119269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48A5BCEB-9C96-074F-93BA-E53913F0C31D}"/>
              </a:ext>
            </a:extLst>
          </p:cNvPr>
          <p:cNvSpPr/>
          <p:nvPr/>
        </p:nvSpPr>
        <p:spPr>
          <a:xfrm>
            <a:off x="3397190" y="4284758"/>
            <a:ext cx="539763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过渡</a:t>
            </a:r>
            <a:r>
              <a:rPr lang="zh-CN" altLang="e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动画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时间函数：</a:t>
            </a:r>
            <a:r>
              <a:rPr lang="en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transition-timing-function</a:t>
            </a:r>
          </a:p>
          <a:p>
            <a:pPr algn="ctr"/>
            <a:endParaRPr lang="en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定义动画从第一帧到最后一帧变化过程的速率变化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贝塞尔曲线  </a:t>
            </a:r>
            <a:r>
              <a:rPr lang="en" altLang="zh-CN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http://cubic-</a:t>
            </a:r>
            <a:r>
              <a:rPr lang="en" altLang="zh-CN" b="1" dirty="0" err="1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bezier.com</a:t>
            </a:r>
            <a:endParaRPr lang="en-US" altLang="zh-CN" b="1" dirty="0">
              <a:solidFill>
                <a:schemeClr val="bg2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0941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3898219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触发式动画原理之动画参数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D130B6C-57DC-1942-BE5E-1D4E9D24E4FF}"/>
              </a:ext>
            </a:extLst>
          </p:cNvPr>
          <p:cNvGrpSpPr/>
          <p:nvPr/>
        </p:nvGrpSpPr>
        <p:grpSpPr>
          <a:xfrm>
            <a:off x="653796" y="886968"/>
            <a:ext cx="10776200" cy="3520142"/>
            <a:chOff x="612648" y="1159111"/>
            <a:chExt cx="10776200" cy="433957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435466B-2B45-CC4D-9988-33BE098E587E}"/>
                </a:ext>
              </a:extLst>
            </p:cNvPr>
            <p:cNvSpPr/>
            <p:nvPr/>
          </p:nvSpPr>
          <p:spPr>
            <a:xfrm>
              <a:off x="612648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C3F7E5F-E968-2248-8CD7-89F0FD8EF601}"/>
                </a:ext>
              </a:extLst>
            </p:cNvPr>
            <p:cNvSpPr/>
            <p:nvPr/>
          </p:nvSpPr>
          <p:spPr>
            <a:xfrm>
              <a:off x="1087265" y="1664394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99003A0-E399-B44C-85E2-9E08AC20231F}"/>
                </a:ext>
              </a:extLst>
            </p:cNvPr>
            <p:cNvSpPr/>
            <p:nvPr/>
          </p:nvSpPr>
          <p:spPr>
            <a:xfrm>
              <a:off x="751939" y="4701899"/>
              <a:ext cx="1116965" cy="796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CBBB1E0-653E-E642-95B1-8912FC6155E4}"/>
                </a:ext>
              </a:extLst>
            </p:cNvPr>
            <p:cNvSpPr txBox="1"/>
            <p:nvPr/>
          </p:nvSpPr>
          <p:spPr>
            <a:xfrm>
              <a:off x="5123030" y="2246406"/>
              <a:ext cx="1595847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en-US" altLang="zh-CN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r>
                <a:rPr kumimoji="1" lang="zh-CN" altLang="en-US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9FC199C-8149-FD4A-BF7A-5308CDBFB3A4}"/>
                </a:ext>
              </a:extLst>
            </p:cNvPr>
            <p:cNvSpPr/>
            <p:nvPr/>
          </p:nvSpPr>
          <p:spPr>
            <a:xfrm>
              <a:off x="9908391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21FC7C8-1E0C-4241-A55F-2B2EA5C254E7}"/>
                </a:ext>
              </a:extLst>
            </p:cNvPr>
            <p:cNvSpPr/>
            <p:nvPr/>
          </p:nvSpPr>
          <p:spPr>
            <a:xfrm>
              <a:off x="10369117" y="2600349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4A602E0-54CF-E145-A0FE-37F91D8DB878}"/>
                </a:ext>
              </a:extLst>
            </p:cNvPr>
            <p:cNvSpPr/>
            <p:nvPr/>
          </p:nvSpPr>
          <p:spPr>
            <a:xfrm>
              <a:off x="10033791" y="4701899"/>
              <a:ext cx="1116965" cy="796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最后一帧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endPara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041F8468-FBC9-D842-BCFB-D1107FF031DB}"/>
                </a:ext>
              </a:extLst>
            </p:cNvPr>
            <p:cNvCxnSpPr>
              <a:stCxn id="7" idx="3"/>
              <a:endCxn id="11" idx="1"/>
            </p:cNvCxnSpPr>
            <p:nvPr/>
          </p:nvCxnSpPr>
          <p:spPr>
            <a:xfrm>
              <a:off x="2093105" y="3022590"/>
              <a:ext cx="781528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C372AC96-B113-C14E-A7FD-06666A001314}"/>
                </a:ext>
              </a:extLst>
            </p:cNvPr>
            <p:cNvCxnSpPr>
              <a:cxnSpLocks/>
            </p:cNvCxnSpPr>
            <p:nvPr/>
          </p:nvCxnSpPr>
          <p:spPr>
            <a:xfrm>
              <a:off x="2960915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1B2D6D30-4EEF-364D-934F-F8C62BE59A6C}"/>
                </a:ext>
              </a:extLst>
            </p:cNvPr>
            <p:cNvCxnSpPr>
              <a:cxnSpLocks/>
            </p:cNvCxnSpPr>
            <p:nvPr/>
          </p:nvCxnSpPr>
          <p:spPr>
            <a:xfrm>
              <a:off x="3292362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C1FC35DF-B1EF-0241-8BE0-F9664C9F072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3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BC75D6F5-29E5-454F-AEB4-C8F17368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92974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5F965B4E-455A-1343-A14E-3B1FDE3522EF}"/>
                </a:ext>
              </a:extLst>
            </p:cNvPr>
            <p:cNvCxnSpPr>
              <a:cxnSpLocks/>
            </p:cNvCxnSpPr>
            <p:nvPr/>
          </p:nvCxnSpPr>
          <p:spPr>
            <a:xfrm>
              <a:off x="4261191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CB1A893F-A0DB-744A-8248-843DB5763455}"/>
                </a:ext>
              </a:extLst>
            </p:cNvPr>
            <p:cNvCxnSpPr>
              <a:cxnSpLocks/>
            </p:cNvCxnSpPr>
            <p:nvPr/>
          </p:nvCxnSpPr>
          <p:spPr>
            <a:xfrm>
              <a:off x="4587763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92A5951A-7DFC-234E-AE53-F2567C746517}"/>
                </a:ext>
              </a:extLst>
            </p:cNvPr>
            <p:cNvCxnSpPr>
              <a:cxnSpLocks/>
            </p:cNvCxnSpPr>
            <p:nvPr/>
          </p:nvCxnSpPr>
          <p:spPr>
            <a:xfrm>
              <a:off x="7032172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8830118D-B343-DD4B-BD95-83F08FE39EF5}"/>
                </a:ext>
              </a:extLst>
            </p:cNvPr>
            <p:cNvCxnSpPr>
              <a:cxnSpLocks/>
            </p:cNvCxnSpPr>
            <p:nvPr/>
          </p:nvCxnSpPr>
          <p:spPr>
            <a:xfrm>
              <a:off x="7363619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4B9A4045-2805-A844-B8D2-2277DABB998A}"/>
                </a:ext>
              </a:extLst>
            </p:cNvPr>
            <p:cNvCxnSpPr>
              <a:cxnSpLocks/>
            </p:cNvCxnSpPr>
            <p:nvPr/>
          </p:nvCxnSpPr>
          <p:spPr>
            <a:xfrm>
              <a:off x="769019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2DF8952E-A509-894B-BED7-D2CF001927AA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E4BB0796-0AEA-174E-A94E-DFBC4E226A96}"/>
                </a:ext>
              </a:extLst>
            </p:cNvPr>
            <p:cNvCxnSpPr>
              <a:cxnSpLocks/>
            </p:cNvCxnSpPr>
            <p:nvPr/>
          </p:nvCxnSpPr>
          <p:spPr>
            <a:xfrm>
              <a:off x="8332448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1019E360-F34F-BF44-A80B-341B216E98A1}"/>
                </a:ext>
              </a:extLst>
            </p:cNvPr>
            <p:cNvCxnSpPr>
              <a:cxnSpLocks/>
            </p:cNvCxnSpPr>
            <p:nvPr/>
          </p:nvCxnSpPr>
          <p:spPr>
            <a:xfrm>
              <a:off x="8659020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7C40A8F-C560-5846-87E2-BA89945B1F6D}"/>
                </a:ext>
              </a:extLst>
            </p:cNvPr>
            <p:cNvSpPr txBox="1"/>
            <p:nvPr/>
          </p:nvSpPr>
          <p:spPr>
            <a:xfrm>
              <a:off x="3239715" y="115911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9BD65D3-E11A-B640-AA24-6B53E4913060}"/>
                </a:ext>
              </a:extLst>
            </p:cNvPr>
            <p:cNvSpPr txBox="1"/>
            <p:nvPr/>
          </p:nvSpPr>
          <p:spPr>
            <a:xfrm>
              <a:off x="7319285" y="119269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48A5BCEB-9C96-074F-93BA-E53913F0C31D}"/>
              </a:ext>
            </a:extLst>
          </p:cNvPr>
          <p:cNvSpPr/>
          <p:nvPr/>
        </p:nvSpPr>
        <p:spPr>
          <a:xfrm>
            <a:off x="274320" y="4443872"/>
            <a:ext cx="113901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过渡</a:t>
            </a:r>
            <a:r>
              <a:rPr lang="zh-CN" altLang="e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动画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属性：</a:t>
            </a:r>
            <a:r>
              <a:rPr lang="en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transition- property</a:t>
            </a:r>
          </a:p>
          <a:p>
            <a:pPr algn="ctr"/>
            <a:endParaRPr lang="en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定义元素是以某个属性的变化作为动画的变化效果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宽度的变化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高度的变化等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第一帧和最后一帧代表的就是该属性的值的变化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width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的值从第一帧的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100px,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到最后一帧的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500px)</a:t>
            </a:r>
          </a:p>
        </p:txBody>
      </p:sp>
    </p:spTree>
    <p:extLst>
      <p:ext uri="{BB962C8B-B14F-4D97-AF65-F5344CB8AC3E}">
        <p14:creationId xmlns:p14="http://schemas.microsoft.com/office/powerpoint/2010/main" val="3405523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3898219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触发式动画原理之动画参数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D130B6C-57DC-1942-BE5E-1D4E9D24E4FF}"/>
              </a:ext>
            </a:extLst>
          </p:cNvPr>
          <p:cNvGrpSpPr/>
          <p:nvPr/>
        </p:nvGrpSpPr>
        <p:grpSpPr>
          <a:xfrm>
            <a:off x="653796" y="886968"/>
            <a:ext cx="10776200" cy="3520142"/>
            <a:chOff x="612648" y="1159111"/>
            <a:chExt cx="10776200" cy="433957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435466B-2B45-CC4D-9988-33BE098E587E}"/>
                </a:ext>
              </a:extLst>
            </p:cNvPr>
            <p:cNvSpPr/>
            <p:nvPr/>
          </p:nvSpPr>
          <p:spPr>
            <a:xfrm>
              <a:off x="612648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C3F7E5F-E968-2248-8CD7-89F0FD8EF601}"/>
                </a:ext>
              </a:extLst>
            </p:cNvPr>
            <p:cNvSpPr/>
            <p:nvPr/>
          </p:nvSpPr>
          <p:spPr>
            <a:xfrm>
              <a:off x="1087265" y="1664394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99003A0-E399-B44C-85E2-9E08AC20231F}"/>
                </a:ext>
              </a:extLst>
            </p:cNvPr>
            <p:cNvSpPr/>
            <p:nvPr/>
          </p:nvSpPr>
          <p:spPr>
            <a:xfrm>
              <a:off x="751939" y="4701899"/>
              <a:ext cx="1116965" cy="796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CBBB1E0-653E-E642-95B1-8912FC6155E4}"/>
                </a:ext>
              </a:extLst>
            </p:cNvPr>
            <p:cNvSpPr txBox="1"/>
            <p:nvPr/>
          </p:nvSpPr>
          <p:spPr>
            <a:xfrm>
              <a:off x="5123030" y="2246406"/>
              <a:ext cx="1595847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en-US" altLang="zh-CN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r>
                <a:rPr kumimoji="1" lang="zh-CN" altLang="en-US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9FC199C-8149-FD4A-BF7A-5308CDBFB3A4}"/>
                </a:ext>
              </a:extLst>
            </p:cNvPr>
            <p:cNvSpPr/>
            <p:nvPr/>
          </p:nvSpPr>
          <p:spPr>
            <a:xfrm>
              <a:off x="9908391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21FC7C8-1E0C-4241-A55F-2B2EA5C254E7}"/>
                </a:ext>
              </a:extLst>
            </p:cNvPr>
            <p:cNvSpPr/>
            <p:nvPr/>
          </p:nvSpPr>
          <p:spPr>
            <a:xfrm>
              <a:off x="10369117" y="2600349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4A602E0-54CF-E145-A0FE-37F91D8DB878}"/>
                </a:ext>
              </a:extLst>
            </p:cNvPr>
            <p:cNvSpPr/>
            <p:nvPr/>
          </p:nvSpPr>
          <p:spPr>
            <a:xfrm>
              <a:off x="10033791" y="4701899"/>
              <a:ext cx="1116965" cy="796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最后一帧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endPara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041F8468-FBC9-D842-BCFB-D1107FF031DB}"/>
                </a:ext>
              </a:extLst>
            </p:cNvPr>
            <p:cNvCxnSpPr>
              <a:stCxn id="7" idx="3"/>
              <a:endCxn id="11" idx="1"/>
            </p:cNvCxnSpPr>
            <p:nvPr/>
          </p:nvCxnSpPr>
          <p:spPr>
            <a:xfrm>
              <a:off x="2093105" y="3022590"/>
              <a:ext cx="781528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C372AC96-B113-C14E-A7FD-06666A001314}"/>
                </a:ext>
              </a:extLst>
            </p:cNvPr>
            <p:cNvCxnSpPr>
              <a:cxnSpLocks/>
            </p:cNvCxnSpPr>
            <p:nvPr/>
          </p:nvCxnSpPr>
          <p:spPr>
            <a:xfrm>
              <a:off x="2960915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1B2D6D30-4EEF-364D-934F-F8C62BE59A6C}"/>
                </a:ext>
              </a:extLst>
            </p:cNvPr>
            <p:cNvCxnSpPr>
              <a:cxnSpLocks/>
            </p:cNvCxnSpPr>
            <p:nvPr/>
          </p:nvCxnSpPr>
          <p:spPr>
            <a:xfrm>
              <a:off x="3292362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C1FC35DF-B1EF-0241-8BE0-F9664C9F072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3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BC75D6F5-29E5-454F-AEB4-C8F17368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92974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5F965B4E-455A-1343-A14E-3B1FDE3522EF}"/>
                </a:ext>
              </a:extLst>
            </p:cNvPr>
            <p:cNvCxnSpPr>
              <a:cxnSpLocks/>
            </p:cNvCxnSpPr>
            <p:nvPr/>
          </p:nvCxnSpPr>
          <p:spPr>
            <a:xfrm>
              <a:off x="4261191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CB1A893F-A0DB-744A-8248-843DB5763455}"/>
                </a:ext>
              </a:extLst>
            </p:cNvPr>
            <p:cNvCxnSpPr>
              <a:cxnSpLocks/>
            </p:cNvCxnSpPr>
            <p:nvPr/>
          </p:nvCxnSpPr>
          <p:spPr>
            <a:xfrm>
              <a:off x="4587763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92A5951A-7DFC-234E-AE53-F2567C746517}"/>
                </a:ext>
              </a:extLst>
            </p:cNvPr>
            <p:cNvCxnSpPr>
              <a:cxnSpLocks/>
            </p:cNvCxnSpPr>
            <p:nvPr/>
          </p:nvCxnSpPr>
          <p:spPr>
            <a:xfrm>
              <a:off x="7032172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8830118D-B343-DD4B-BD95-83F08FE39EF5}"/>
                </a:ext>
              </a:extLst>
            </p:cNvPr>
            <p:cNvCxnSpPr>
              <a:cxnSpLocks/>
            </p:cNvCxnSpPr>
            <p:nvPr/>
          </p:nvCxnSpPr>
          <p:spPr>
            <a:xfrm>
              <a:off x="7363619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4B9A4045-2805-A844-B8D2-2277DABB998A}"/>
                </a:ext>
              </a:extLst>
            </p:cNvPr>
            <p:cNvCxnSpPr>
              <a:cxnSpLocks/>
            </p:cNvCxnSpPr>
            <p:nvPr/>
          </p:nvCxnSpPr>
          <p:spPr>
            <a:xfrm>
              <a:off x="769019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2DF8952E-A509-894B-BED7-D2CF001927AA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E4BB0796-0AEA-174E-A94E-DFBC4E226A96}"/>
                </a:ext>
              </a:extLst>
            </p:cNvPr>
            <p:cNvCxnSpPr>
              <a:cxnSpLocks/>
            </p:cNvCxnSpPr>
            <p:nvPr/>
          </p:nvCxnSpPr>
          <p:spPr>
            <a:xfrm>
              <a:off x="8332448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1019E360-F34F-BF44-A80B-341B216E98A1}"/>
                </a:ext>
              </a:extLst>
            </p:cNvPr>
            <p:cNvCxnSpPr>
              <a:cxnSpLocks/>
            </p:cNvCxnSpPr>
            <p:nvPr/>
          </p:nvCxnSpPr>
          <p:spPr>
            <a:xfrm>
              <a:off x="8659020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7C40A8F-C560-5846-87E2-BA89945B1F6D}"/>
                </a:ext>
              </a:extLst>
            </p:cNvPr>
            <p:cNvSpPr txBox="1"/>
            <p:nvPr/>
          </p:nvSpPr>
          <p:spPr>
            <a:xfrm>
              <a:off x="3239715" y="115911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9BD65D3-E11A-B640-AA24-6B53E4913060}"/>
                </a:ext>
              </a:extLst>
            </p:cNvPr>
            <p:cNvSpPr txBox="1"/>
            <p:nvPr/>
          </p:nvSpPr>
          <p:spPr>
            <a:xfrm>
              <a:off x="7319285" y="119269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48A5BCEB-9C96-074F-93BA-E53913F0C31D}"/>
              </a:ext>
            </a:extLst>
          </p:cNvPr>
          <p:cNvSpPr/>
          <p:nvPr/>
        </p:nvSpPr>
        <p:spPr>
          <a:xfrm>
            <a:off x="346819" y="4514160"/>
            <a:ext cx="113901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过渡动画综合属性：属性名称 过渡时间 过度动画时间函数 动画延迟时间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  <a:endParaRPr lang="en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定义元素是以某个属性的变化作为动画的变化效果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宽度的变化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高度的变化等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第一帧和最后一帧代表的就是该属性的值的变化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2774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主动式动画讲解</a:t>
            </a:r>
          </a:p>
        </p:txBody>
      </p:sp>
    </p:spTree>
    <p:extLst>
      <p:ext uri="{BB962C8B-B14F-4D97-AF65-F5344CB8AC3E}">
        <p14:creationId xmlns:p14="http://schemas.microsoft.com/office/powerpoint/2010/main" val="4473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任意多边形 569"/>
          <p:cNvSpPr/>
          <p:nvPr/>
        </p:nvSpPr>
        <p:spPr>
          <a:xfrm>
            <a:off x="0" y="270591"/>
            <a:ext cx="12231688" cy="6858000"/>
          </a:xfrm>
          <a:custGeom>
            <a:avLst/>
            <a:gdLst>
              <a:gd name="connsiteX0" fmla="*/ 7126265 w 12231665"/>
              <a:gd name="connsiteY0" fmla="*/ 0 h 6858002"/>
              <a:gd name="connsiteX1" fmla="*/ 12231665 w 12231665"/>
              <a:gd name="connsiteY1" fmla="*/ 0 h 6858002"/>
              <a:gd name="connsiteX2" fmla="*/ 12231665 w 12231665"/>
              <a:gd name="connsiteY2" fmla="*/ 6858002 h 6858002"/>
              <a:gd name="connsiteX3" fmla="*/ 12191999 w 12231665"/>
              <a:gd name="connsiteY3" fmla="*/ 6858002 h 6858002"/>
              <a:gd name="connsiteX4" fmla="*/ 7126265 w 12231665"/>
              <a:gd name="connsiteY4" fmla="*/ 6858002 h 6858002"/>
              <a:gd name="connsiteX5" fmla="*/ 6461796 w 12231665"/>
              <a:gd name="connsiteY5" fmla="*/ 6858002 h 6858002"/>
              <a:gd name="connsiteX6" fmla="*/ 4652518 w 12231665"/>
              <a:gd name="connsiteY6" fmla="*/ 6858002 h 6858002"/>
              <a:gd name="connsiteX7" fmla="*/ 0 w 12231665"/>
              <a:gd name="connsiteY7" fmla="*/ 6858002 h 6858002"/>
              <a:gd name="connsiteX8" fmla="*/ 0 w 12231665"/>
              <a:gd name="connsiteY8" fmla="*/ 6057902 h 6858002"/>
              <a:gd name="connsiteX9" fmla="*/ 5532124 w 12231665"/>
              <a:gd name="connsiteY9" fmla="*/ 6057902 h 6858002"/>
              <a:gd name="connsiteX10" fmla="*/ 7126265 w 12231665"/>
              <a:gd name="connsiteY10" fmla="*/ 460785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31665" h="6858002">
                <a:moveTo>
                  <a:pt x="7126265" y="0"/>
                </a:moveTo>
                <a:lnTo>
                  <a:pt x="12231665" y="0"/>
                </a:lnTo>
                <a:lnTo>
                  <a:pt x="12231665" y="6858002"/>
                </a:lnTo>
                <a:lnTo>
                  <a:pt x="12191999" y="6858002"/>
                </a:lnTo>
                <a:lnTo>
                  <a:pt x="7126265" y="6858002"/>
                </a:lnTo>
                <a:lnTo>
                  <a:pt x="6461796" y="6858002"/>
                </a:lnTo>
                <a:lnTo>
                  <a:pt x="4652518" y="6858002"/>
                </a:lnTo>
                <a:lnTo>
                  <a:pt x="0" y="6858002"/>
                </a:lnTo>
                <a:lnTo>
                  <a:pt x="0" y="6057902"/>
                </a:lnTo>
                <a:lnTo>
                  <a:pt x="5532124" y="6057902"/>
                </a:lnTo>
                <a:lnTo>
                  <a:pt x="7126265" y="4607853"/>
                </a:lnTo>
                <a:close/>
              </a:path>
            </a:pathLst>
          </a:cu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099" name="组合 617"/>
          <p:cNvGrpSpPr>
            <a:grpSpLocks/>
          </p:cNvGrpSpPr>
          <p:nvPr/>
        </p:nvGrpSpPr>
        <p:grpSpPr bwMode="auto">
          <a:xfrm>
            <a:off x="7941130" y="3053670"/>
            <a:ext cx="3776662" cy="1050925"/>
            <a:chOff x="8072356" y="1205108"/>
            <a:chExt cx="3492286" cy="986991"/>
          </a:xfrm>
        </p:grpSpPr>
        <p:sp>
          <p:nvSpPr>
            <p:cNvPr id="619" name="矩形 570"/>
            <p:cNvSpPr/>
            <p:nvPr/>
          </p:nvSpPr>
          <p:spPr>
            <a:xfrm>
              <a:off x="8183921" y="1281146"/>
              <a:ext cx="3380721" cy="910953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620" name="矩形 619"/>
            <p:cNvSpPr/>
            <p:nvPr/>
          </p:nvSpPr>
          <p:spPr>
            <a:xfrm>
              <a:off x="8072356" y="1205108"/>
              <a:ext cx="3257412" cy="761862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grpSp>
        <p:nvGrpSpPr>
          <p:cNvPr id="4100" name="组合 614"/>
          <p:cNvGrpSpPr>
            <a:grpSpLocks/>
          </p:cNvGrpSpPr>
          <p:nvPr/>
        </p:nvGrpSpPr>
        <p:grpSpPr bwMode="auto">
          <a:xfrm>
            <a:off x="7941130" y="1756221"/>
            <a:ext cx="3776662" cy="1050925"/>
            <a:chOff x="8072356" y="1205108"/>
            <a:chExt cx="3492286" cy="986991"/>
          </a:xfrm>
        </p:grpSpPr>
        <p:sp>
          <p:nvSpPr>
            <p:cNvPr id="616" name="矩形 570"/>
            <p:cNvSpPr/>
            <p:nvPr/>
          </p:nvSpPr>
          <p:spPr>
            <a:xfrm>
              <a:off x="8183921" y="1281145"/>
              <a:ext cx="3380721" cy="910954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617" name="矩形 616"/>
            <p:cNvSpPr/>
            <p:nvPr/>
          </p:nvSpPr>
          <p:spPr>
            <a:xfrm>
              <a:off x="8072356" y="1205108"/>
              <a:ext cx="3257412" cy="761861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8" name="矩形 7"/>
          <p:cNvSpPr/>
          <p:nvPr/>
        </p:nvSpPr>
        <p:spPr>
          <a:xfrm>
            <a:off x="5141913" y="2484438"/>
            <a:ext cx="730250" cy="1630362"/>
          </a:xfrm>
          <a:prstGeom prst="rect">
            <a:avLst/>
          </a:prstGeom>
          <a:solidFill>
            <a:srgbClr val="CF7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062538" y="2597150"/>
            <a:ext cx="731837" cy="1630363"/>
          </a:xfrm>
          <a:prstGeom prst="rect">
            <a:avLst/>
          </a:prstGeom>
          <a:solidFill>
            <a:srgbClr val="F9A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03" name="文本框 371"/>
          <p:cNvSpPr txBox="1">
            <a:spLocks noChangeArrowheads="1"/>
          </p:cNvSpPr>
          <p:nvPr/>
        </p:nvSpPr>
        <p:spPr bwMode="auto">
          <a:xfrm>
            <a:off x="5027613" y="2816225"/>
            <a:ext cx="800100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pic>
        <p:nvPicPr>
          <p:cNvPr id="4104" name="图片 5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947738"/>
            <a:ext cx="2136775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05" name="组合 573"/>
          <p:cNvGrpSpPr>
            <a:grpSpLocks/>
          </p:cNvGrpSpPr>
          <p:nvPr/>
        </p:nvGrpSpPr>
        <p:grpSpPr bwMode="auto">
          <a:xfrm>
            <a:off x="7955416" y="458107"/>
            <a:ext cx="3776662" cy="1050925"/>
            <a:chOff x="8072356" y="1205108"/>
            <a:chExt cx="3492286" cy="986991"/>
          </a:xfrm>
        </p:grpSpPr>
        <p:sp>
          <p:nvSpPr>
            <p:cNvPr id="571" name="矩形 570"/>
            <p:cNvSpPr/>
            <p:nvPr/>
          </p:nvSpPr>
          <p:spPr>
            <a:xfrm>
              <a:off x="8183921" y="1281145"/>
              <a:ext cx="3380721" cy="910954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573" name="矩形 572"/>
            <p:cNvSpPr/>
            <p:nvPr/>
          </p:nvSpPr>
          <p:spPr>
            <a:xfrm>
              <a:off x="8072356" y="1205108"/>
              <a:ext cx="3257412" cy="761861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4106" name="文本框 587"/>
          <p:cNvSpPr txBox="1">
            <a:spLocks noChangeArrowheads="1"/>
          </p:cNvSpPr>
          <p:nvPr/>
        </p:nvSpPr>
        <p:spPr bwMode="auto">
          <a:xfrm>
            <a:off x="8061780" y="635197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什么是动画？</a:t>
            </a:r>
          </a:p>
        </p:txBody>
      </p:sp>
      <p:sp>
        <p:nvSpPr>
          <p:cNvPr id="4107" name="文本框 588"/>
          <p:cNvSpPr txBox="1">
            <a:spLocks noChangeArrowheads="1"/>
          </p:cNvSpPr>
          <p:nvPr/>
        </p:nvSpPr>
        <p:spPr bwMode="auto">
          <a:xfrm>
            <a:off x="8047494" y="1950773"/>
            <a:ext cx="3416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关键帧技术原理详解</a:t>
            </a:r>
          </a:p>
        </p:txBody>
      </p:sp>
      <p:sp>
        <p:nvSpPr>
          <p:cNvPr id="4108" name="文本框 593"/>
          <p:cNvSpPr txBox="1">
            <a:spLocks noChangeArrowheads="1"/>
          </p:cNvSpPr>
          <p:nvPr/>
        </p:nvSpPr>
        <p:spPr bwMode="auto">
          <a:xfrm>
            <a:off x="8076065" y="3211268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触发式动画讲解</a:t>
            </a:r>
          </a:p>
        </p:txBody>
      </p:sp>
      <p:sp>
        <p:nvSpPr>
          <p:cNvPr id="611" name="任意多边形 610"/>
          <p:cNvSpPr/>
          <p:nvPr/>
        </p:nvSpPr>
        <p:spPr>
          <a:xfrm>
            <a:off x="304800" y="234950"/>
            <a:ext cx="12231688" cy="6858000"/>
          </a:xfrm>
          <a:custGeom>
            <a:avLst/>
            <a:gdLst>
              <a:gd name="connsiteX0" fmla="*/ 7126265 w 12231665"/>
              <a:gd name="connsiteY0" fmla="*/ 0 h 6858002"/>
              <a:gd name="connsiteX1" fmla="*/ 12231665 w 12231665"/>
              <a:gd name="connsiteY1" fmla="*/ 0 h 6858002"/>
              <a:gd name="connsiteX2" fmla="*/ 12231665 w 12231665"/>
              <a:gd name="connsiteY2" fmla="*/ 6858002 h 6858002"/>
              <a:gd name="connsiteX3" fmla="*/ 12191999 w 12231665"/>
              <a:gd name="connsiteY3" fmla="*/ 6858002 h 6858002"/>
              <a:gd name="connsiteX4" fmla="*/ 7126265 w 12231665"/>
              <a:gd name="connsiteY4" fmla="*/ 6858002 h 6858002"/>
              <a:gd name="connsiteX5" fmla="*/ 6461796 w 12231665"/>
              <a:gd name="connsiteY5" fmla="*/ 6858002 h 6858002"/>
              <a:gd name="connsiteX6" fmla="*/ 4652518 w 12231665"/>
              <a:gd name="connsiteY6" fmla="*/ 6858002 h 6858002"/>
              <a:gd name="connsiteX7" fmla="*/ 0 w 12231665"/>
              <a:gd name="connsiteY7" fmla="*/ 6858002 h 6858002"/>
              <a:gd name="connsiteX8" fmla="*/ 0 w 12231665"/>
              <a:gd name="connsiteY8" fmla="*/ 6057902 h 6858002"/>
              <a:gd name="connsiteX9" fmla="*/ 5532124 w 12231665"/>
              <a:gd name="connsiteY9" fmla="*/ 6057902 h 6858002"/>
              <a:gd name="connsiteX10" fmla="*/ 7126265 w 12231665"/>
              <a:gd name="connsiteY10" fmla="*/ 460785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31665" h="6858002">
                <a:moveTo>
                  <a:pt x="7126265" y="0"/>
                </a:moveTo>
                <a:lnTo>
                  <a:pt x="12231665" y="0"/>
                </a:lnTo>
                <a:lnTo>
                  <a:pt x="12231665" y="6858002"/>
                </a:lnTo>
                <a:lnTo>
                  <a:pt x="12191999" y="6858002"/>
                </a:lnTo>
                <a:lnTo>
                  <a:pt x="7126265" y="6858002"/>
                </a:lnTo>
                <a:lnTo>
                  <a:pt x="6461796" y="6858002"/>
                </a:lnTo>
                <a:lnTo>
                  <a:pt x="4652518" y="6858002"/>
                </a:lnTo>
                <a:lnTo>
                  <a:pt x="0" y="6858002"/>
                </a:lnTo>
                <a:lnTo>
                  <a:pt x="0" y="6057902"/>
                </a:lnTo>
                <a:lnTo>
                  <a:pt x="5532124" y="6057902"/>
                </a:lnTo>
                <a:lnTo>
                  <a:pt x="7126265" y="4607853"/>
                </a:lnTo>
                <a:close/>
              </a:path>
            </a:pathLst>
          </a:cu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4" name="组合 617">
            <a:extLst>
              <a:ext uri="{FF2B5EF4-FFF2-40B4-BE49-F238E27FC236}">
                <a16:creationId xmlns:a16="http://schemas.microsoft.com/office/drawing/2014/main" id="{51B35918-45DD-6B4D-A24F-E93AF004F95E}"/>
              </a:ext>
            </a:extLst>
          </p:cNvPr>
          <p:cNvGrpSpPr>
            <a:grpSpLocks/>
          </p:cNvGrpSpPr>
          <p:nvPr/>
        </p:nvGrpSpPr>
        <p:grpSpPr bwMode="auto">
          <a:xfrm>
            <a:off x="7959952" y="4432082"/>
            <a:ext cx="3776662" cy="1050925"/>
            <a:chOff x="8072356" y="1205108"/>
            <a:chExt cx="3492286" cy="986991"/>
          </a:xfrm>
        </p:grpSpPr>
        <p:sp>
          <p:nvSpPr>
            <p:cNvPr id="25" name="矩形 570">
              <a:extLst>
                <a:ext uri="{FF2B5EF4-FFF2-40B4-BE49-F238E27FC236}">
                  <a16:creationId xmlns:a16="http://schemas.microsoft.com/office/drawing/2014/main" id="{55C8146C-62F3-C843-B83F-6FEBA65BFE5B}"/>
                </a:ext>
              </a:extLst>
            </p:cNvPr>
            <p:cNvSpPr/>
            <p:nvPr/>
          </p:nvSpPr>
          <p:spPr>
            <a:xfrm>
              <a:off x="8183921" y="1281146"/>
              <a:ext cx="3380721" cy="910953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35B4B7-E39B-9F43-BC36-BE9DD272E504}"/>
                </a:ext>
              </a:extLst>
            </p:cNvPr>
            <p:cNvSpPr/>
            <p:nvPr/>
          </p:nvSpPr>
          <p:spPr>
            <a:xfrm>
              <a:off x="8072356" y="1205108"/>
              <a:ext cx="3257412" cy="761862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27" name="文本框 593">
            <a:extLst>
              <a:ext uri="{FF2B5EF4-FFF2-40B4-BE49-F238E27FC236}">
                <a16:creationId xmlns:a16="http://schemas.microsoft.com/office/drawing/2014/main" id="{131D2AE8-F664-1145-9A50-74140B96C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6066" y="4554848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主动式动画讲解</a:t>
            </a:r>
          </a:p>
        </p:txBody>
      </p:sp>
      <p:grpSp>
        <p:nvGrpSpPr>
          <p:cNvPr id="28" name="组合 617">
            <a:extLst>
              <a:ext uri="{FF2B5EF4-FFF2-40B4-BE49-F238E27FC236}">
                <a16:creationId xmlns:a16="http://schemas.microsoft.com/office/drawing/2014/main" id="{01803192-9176-C642-B343-6B32825F072C}"/>
              </a:ext>
            </a:extLst>
          </p:cNvPr>
          <p:cNvGrpSpPr>
            <a:grpSpLocks/>
          </p:cNvGrpSpPr>
          <p:nvPr/>
        </p:nvGrpSpPr>
        <p:grpSpPr bwMode="auto">
          <a:xfrm>
            <a:off x="8008486" y="5751486"/>
            <a:ext cx="3776662" cy="1050925"/>
            <a:chOff x="8072356" y="1205108"/>
            <a:chExt cx="3492286" cy="986991"/>
          </a:xfrm>
        </p:grpSpPr>
        <p:sp>
          <p:nvSpPr>
            <p:cNvPr id="29" name="矩形 570">
              <a:extLst>
                <a:ext uri="{FF2B5EF4-FFF2-40B4-BE49-F238E27FC236}">
                  <a16:creationId xmlns:a16="http://schemas.microsoft.com/office/drawing/2014/main" id="{F336EC88-9C24-9543-9BC1-EEE1128DB2BB}"/>
                </a:ext>
              </a:extLst>
            </p:cNvPr>
            <p:cNvSpPr/>
            <p:nvPr/>
          </p:nvSpPr>
          <p:spPr>
            <a:xfrm>
              <a:off x="8183921" y="1281146"/>
              <a:ext cx="3380721" cy="910953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3B0A6D3-8BCF-0A4C-8BB4-43B1A45E69D6}"/>
                </a:ext>
              </a:extLst>
            </p:cNvPr>
            <p:cNvSpPr/>
            <p:nvPr/>
          </p:nvSpPr>
          <p:spPr>
            <a:xfrm>
              <a:off x="8072356" y="1205108"/>
              <a:ext cx="3257412" cy="761862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31" name="文本框 593">
            <a:extLst>
              <a:ext uri="{FF2B5EF4-FFF2-40B4-BE49-F238E27FC236}">
                <a16:creationId xmlns:a16="http://schemas.microsoft.com/office/drawing/2014/main" id="{210FA031-8ED3-BF42-922D-278C35B73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4600" y="5874252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作业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3898219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主动动画原理之帧定义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D130B6C-57DC-1942-BE5E-1D4E9D24E4FF}"/>
              </a:ext>
            </a:extLst>
          </p:cNvPr>
          <p:cNvGrpSpPr/>
          <p:nvPr/>
        </p:nvGrpSpPr>
        <p:grpSpPr>
          <a:xfrm>
            <a:off x="4988004" y="886968"/>
            <a:ext cx="6650630" cy="2337355"/>
            <a:chOff x="441535" y="1159111"/>
            <a:chExt cx="11301867" cy="489664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435466B-2B45-CC4D-9988-33BE098E587E}"/>
                </a:ext>
              </a:extLst>
            </p:cNvPr>
            <p:cNvSpPr/>
            <p:nvPr/>
          </p:nvSpPr>
          <p:spPr>
            <a:xfrm>
              <a:off x="612648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C3F7E5F-E968-2248-8CD7-89F0FD8EF601}"/>
                </a:ext>
              </a:extLst>
            </p:cNvPr>
            <p:cNvSpPr/>
            <p:nvPr/>
          </p:nvSpPr>
          <p:spPr>
            <a:xfrm>
              <a:off x="1087265" y="1664394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99003A0-E399-B44C-85E2-9E08AC20231F}"/>
                </a:ext>
              </a:extLst>
            </p:cNvPr>
            <p:cNvSpPr/>
            <p:nvPr/>
          </p:nvSpPr>
          <p:spPr>
            <a:xfrm>
              <a:off x="441535" y="4701727"/>
              <a:ext cx="1882893" cy="1354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CBBB1E0-653E-E642-95B1-8912FC6155E4}"/>
                </a:ext>
              </a:extLst>
            </p:cNvPr>
            <p:cNvSpPr txBox="1"/>
            <p:nvPr/>
          </p:nvSpPr>
          <p:spPr>
            <a:xfrm>
              <a:off x="5123030" y="2246406"/>
              <a:ext cx="1595847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en-US" altLang="zh-CN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r>
                <a:rPr kumimoji="1" lang="zh-CN" altLang="en-US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9FC199C-8149-FD4A-BF7A-5308CDBFB3A4}"/>
                </a:ext>
              </a:extLst>
            </p:cNvPr>
            <p:cNvSpPr/>
            <p:nvPr/>
          </p:nvSpPr>
          <p:spPr>
            <a:xfrm>
              <a:off x="9908391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21FC7C8-1E0C-4241-A55F-2B2EA5C254E7}"/>
                </a:ext>
              </a:extLst>
            </p:cNvPr>
            <p:cNvSpPr/>
            <p:nvPr/>
          </p:nvSpPr>
          <p:spPr>
            <a:xfrm>
              <a:off x="10369117" y="2600349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4A602E0-54CF-E145-A0FE-37F91D8DB878}"/>
                </a:ext>
              </a:extLst>
            </p:cNvPr>
            <p:cNvSpPr/>
            <p:nvPr/>
          </p:nvSpPr>
          <p:spPr>
            <a:xfrm>
              <a:off x="9553833" y="4657748"/>
              <a:ext cx="2189569" cy="1354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最后一帧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endPara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041F8468-FBC9-D842-BCFB-D1107FF031DB}"/>
                </a:ext>
              </a:extLst>
            </p:cNvPr>
            <p:cNvCxnSpPr>
              <a:stCxn id="7" idx="3"/>
              <a:endCxn id="11" idx="1"/>
            </p:cNvCxnSpPr>
            <p:nvPr/>
          </p:nvCxnSpPr>
          <p:spPr>
            <a:xfrm>
              <a:off x="2093105" y="3022590"/>
              <a:ext cx="781528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C372AC96-B113-C14E-A7FD-06666A001314}"/>
                </a:ext>
              </a:extLst>
            </p:cNvPr>
            <p:cNvCxnSpPr>
              <a:cxnSpLocks/>
            </p:cNvCxnSpPr>
            <p:nvPr/>
          </p:nvCxnSpPr>
          <p:spPr>
            <a:xfrm>
              <a:off x="2960915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1B2D6D30-4EEF-364D-934F-F8C62BE59A6C}"/>
                </a:ext>
              </a:extLst>
            </p:cNvPr>
            <p:cNvCxnSpPr>
              <a:cxnSpLocks/>
            </p:cNvCxnSpPr>
            <p:nvPr/>
          </p:nvCxnSpPr>
          <p:spPr>
            <a:xfrm>
              <a:off x="3292362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C1FC35DF-B1EF-0241-8BE0-F9664C9F072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3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BC75D6F5-29E5-454F-AEB4-C8F17368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92974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5F965B4E-455A-1343-A14E-3B1FDE3522EF}"/>
                </a:ext>
              </a:extLst>
            </p:cNvPr>
            <p:cNvCxnSpPr>
              <a:cxnSpLocks/>
            </p:cNvCxnSpPr>
            <p:nvPr/>
          </p:nvCxnSpPr>
          <p:spPr>
            <a:xfrm>
              <a:off x="4261191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CB1A893F-A0DB-744A-8248-843DB5763455}"/>
                </a:ext>
              </a:extLst>
            </p:cNvPr>
            <p:cNvCxnSpPr>
              <a:cxnSpLocks/>
            </p:cNvCxnSpPr>
            <p:nvPr/>
          </p:nvCxnSpPr>
          <p:spPr>
            <a:xfrm>
              <a:off x="4587763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92A5951A-7DFC-234E-AE53-F2567C746517}"/>
                </a:ext>
              </a:extLst>
            </p:cNvPr>
            <p:cNvCxnSpPr>
              <a:cxnSpLocks/>
            </p:cNvCxnSpPr>
            <p:nvPr/>
          </p:nvCxnSpPr>
          <p:spPr>
            <a:xfrm>
              <a:off x="7032172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8830118D-B343-DD4B-BD95-83F08FE39EF5}"/>
                </a:ext>
              </a:extLst>
            </p:cNvPr>
            <p:cNvCxnSpPr>
              <a:cxnSpLocks/>
            </p:cNvCxnSpPr>
            <p:nvPr/>
          </p:nvCxnSpPr>
          <p:spPr>
            <a:xfrm>
              <a:off x="7363619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4B9A4045-2805-A844-B8D2-2277DABB998A}"/>
                </a:ext>
              </a:extLst>
            </p:cNvPr>
            <p:cNvCxnSpPr>
              <a:cxnSpLocks/>
            </p:cNvCxnSpPr>
            <p:nvPr/>
          </p:nvCxnSpPr>
          <p:spPr>
            <a:xfrm>
              <a:off x="769019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2DF8952E-A509-894B-BED7-D2CF001927AA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E4BB0796-0AEA-174E-A94E-DFBC4E226A96}"/>
                </a:ext>
              </a:extLst>
            </p:cNvPr>
            <p:cNvCxnSpPr>
              <a:cxnSpLocks/>
            </p:cNvCxnSpPr>
            <p:nvPr/>
          </p:nvCxnSpPr>
          <p:spPr>
            <a:xfrm>
              <a:off x="8332448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1019E360-F34F-BF44-A80B-341B216E98A1}"/>
                </a:ext>
              </a:extLst>
            </p:cNvPr>
            <p:cNvCxnSpPr>
              <a:cxnSpLocks/>
            </p:cNvCxnSpPr>
            <p:nvPr/>
          </p:nvCxnSpPr>
          <p:spPr>
            <a:xfrm>
              <a:off x="8659020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7C40A8F-C560-5846-87E2-BA89945B1F6D}"/>
                </a:ext>
              </a:extLst>
            </p:cNvPr>
            <p:cNvSpPr txBox="1"/>
            <p:nvPr/>
          </p:nvSpPr>
          <p:spPr>
            <a:xfrm>
              <a:off x="3239715" y="115911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9BD65D3-E11A-B640-AA24-6B53E4913060}"/>
                </a:ext>
              </a:extLst>
            </p:cNvPr>
            <p:cNvSpPr txBox="1"/>
            <p:nvPr/>
          </p:nvSpPr>
          <p:spPr>
            <a:xfrm>
              <a:off x="7319285" y="119269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F2011159-2540-A840-9E31-7C5FA00062D7}"/>
              </a:ext>
            </a:extLst>
          </p:cNvPr>
          <p:cNvSpPr/>
          <p:nvPr/>
        </p:nvSpPr>
        <p:spPr>
          <a:xfrm>
            <a:off x="7567037" y="274011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动画时间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2BF0228-6C39-6341-9BE2-D52BE347D90E}"/>
              </a:ext>
            </a:extLst>
          </p:cNvPr>
          <p:cNvSpPr/>
          <p:nvPr/>
        </p:nvSpPr>
        <p:spPr>
          <a:xfrm>
            <a:off x="5211345" y="339312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主动式动画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由用户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自行创造关键帧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，无需任何的动作触发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创造方式为：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DD0B1B-04D9-D047-BF96-A8D3C936B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1" y="932569"/>
            <a:ext cx="4701448" cy="519912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E0EC99B-69FD-A940-96F9-7DC5FB6A5837}"/>
              </a:ext>
            </a:extLst>
          </p:cNvPr>
          <p:cNvSpPr/>
          <p:nvPr/>
        </p:nvSpPr>
        <p:spPr>
          <a:xfrm>
            <a:off x="8067051" y="3895502"/>
            <a:ext cx="3623616" cy="2462213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C678D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@keyframes</a:t>
            </a:r>
            <a:r>
              <a:rPr lang="zh-CN" altLang="en-US" sz="1400" b="1" dirty="0">
                <a:solidFill>
                  <a:srgbClr val="BBBBB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动画名称 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</a:t>
            </a:r>
          </a:p>
          <a:p>
            <a:pPr lvl="1"/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状态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 {</a:t>
            </a:r>
          </a:p>
          <a:p>
            <a:pPr lvl="1"/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样式名称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：样式值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</a:p>
          <a:p>
            <a:pPr lvl="1"/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b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状态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 {</a:t>
            </a:r>
          </a:p>
          <a:p>
            <a:pPr lvl="1"/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样式名称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 </a:t>
            </a: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：样式值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 </a:t>
            </a: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</a:p>
          <a:p>
            <a:pPr lvl="1"/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b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...... </a:t>
            </a: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状态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 {</a:t>
            </a:r>
          </a:p>
          <a:p>
            <a:pPr lvl="1"/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样式名称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 </a:t>
            </a: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：样式值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 </a:t>
            </a: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</a:p>
          <a:p>
            <a:pPr lvl="1"/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endParaRPr lang="en-US" altLang="zh-CN" sz="1400" b="1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3275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3898219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主动式动画原理之帧定义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D130B6C-57DC-1942-BE5E-1D4E9D24E4FF}"/>
              </a:ext>
            </a:extLst>
          </p:cNvPr>
          <p:cNvGrpSpPr/>
          <p:nvPr/>
        </p:nvGrpSpPr>
        <p:grpSpPr>
          <a:xfrm>
            <a:off x="4970288" y="1910946"/>
            <a:ext cx="6668346" cy="2372180"/>
            <a:chOff x="411429" y="1159111"/>
            <a:chExt cx="11331973" cy="496960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435466B-2B45-CC4D-9988-33BE098E587E}"/>
                </a:ext>
              </a:extLst>
            </p:cNvPr>
            <p:cNvSpPr/>
            <p:nvPr/>
          </p:nvSpPr>
          <p:spPr>
            <a:xfrm>
              <a:off x="612648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C3F7E5F-E968-2248-8CD7-89F0FD8EF601}"/>
                </a:ext>
              </a:extLst>
            </p:cNvPr>
            <p:cNvSpPr/>
            <p:nvPr/>
          </p:nvSpPr>
          <p:spPr>
            <a:xfrm>
              <a:off x="1087265" y="1664394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99003A0-E399-B44C-85E2-9E08AC20231F}"/>
                </a:ext>
              </a:extLst>
            </p:cNvPr>
            <p:cNvSpPr/>
            <p:nvPr/>
          </p:nvSpPr>
          <p:spPr>
            <a:xfrm>
              <a:off x="411429" y="4774684"/>
              <a:ext cx="1882893" cy="1354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9FC199C-8149-FD4A-BF7A-5308CDBFB3A4}"/>
                </a:ext>
              </a:extLst>
            </p:cNvPr>
            <p:cNvSpPr/>
            <p:nvPr/>
          </p:nvSpPr>
          <p:spPr>
            <a:xfrm>
              <a:off x="9908391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21FC7C8-1E0C-4241-A55F-2B2EA5C254E7}"/>
                </a:ext>
              </a:extLst>
            </p:cNvPr>
            <p:cNvSpPr/>
            <p:nvPr/>
          </p:nvSpPr>
          <p:spPr>
            <a:xfrm>
              <a:off x="10369117" y="2600349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4A602E0-54CF-E145-A0FE-37F91D8DB878}"/>
                </a:ext>
              </a:extLst>
            </p:cNvPr>
            <p:cNvSpPr/>
            <p:nvPr/>
          </p:nvSpPr>
          <p:spPr>
            <a:xfrm>
              <a:off x="9553833" y="4774682"/>
              <a:ext cx="2189569" cy="1354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最后一帧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  <a:endPara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041F8468-FBC9-D842-BCFB-D1107FF031DB}"/>
                </a:ext>
              </a:extLst>
            </p:cNvPr>
            <p:cNvCxnSpPr>
              <a:stCxn id="7" idx="3"/>
              <a:endCxn id="11" idx="1"/>
            </p:cNvCxnSpPr>
            <p:nvPr/>
          </p:nvCxnSpPr>
          <p:spPr>
            <a:xfrm>
              <a:off x="2093105" y="3022590"/>
              <a:ext cx="781528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C372AC96-B113-C14E-A7FD-06666A001314}"/>
                </a:ext>
              </a:extLst>
            </p:cNvPr>
            <p:cNvCxnSpPr>
              <a:cxnSpLocks/>
            </p:cNvCxnSpPr>
            <p:nvPr/>
          </p:nvCxnSpPr>
          <p:spPr>
            <a:xfrm>
              <a:off x="2960915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1B2D6D30-4EEF-364D-934F-F8C62BE59A6C}"/>
                </a:ext>
              </a:extLst>
            </p:cNvPr>
            <p:cNvCxnSpPr>
              <a:cxnSpLocks/>
            </p:cNvCxnSpPr>
            <p:nvPr/>
          </p:nvCxnSpPr>
          <p:spPr>
            <a:xfrm>
              <a:off x="3292362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C1FC35DF-B1EF-0241-8BE0-F9664C9F072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3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BC75D6F5-29E5-454F-AEB4-C8F17368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92974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5F965B4E-455A-1343-A14E-3B1FDE3522EF}"/>
                </a:ext>
              </a:extLst>
            </p:cNvPr>
            <p:cNvCxnSpPr>
              <a:cxnSpLocks/>
            </p:cNvCxnSpPr>
            <p:nvPr/>
          </p:nvCxnSpPr>
          <p:spPr>
            <a:xfrm>
              <a:off x="4261191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CB1A893F-A0DB-744A-8248-843DB5763455}"/>
                </a:ext>
              </a:extLst>
            </p:cNvPr>
            <p:cNvCxnSpPr>
              <a:cxnSpLocks/>
            </p:cNvCxnSpPr>
            <p:nvPr/>
          </p:nvCxnSpPr>
          <p:spPr>
            <a:xfrm>
              <a:off x="4587763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92A5951A-7DFC-234E-AE53-F2567C746517}"/>
                </a:ext>
              </a:extLst>
            </p:cNvPr>
            <p:cNvCxnSpPr>
              <a:cxnSpLocks/>
            </p:cNvCxnSpPr>
            <p:nvPr/>
          </p:nvCxnSpPr>
          <p:spPr>
            <a:xfrm>
              <a:off x="7032172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8830118D-B343-DD4B-BD95-83F08FE39EF5}"/>
                </a:ext>
              </a:extLst>
            </p:cNvPr>
            <p:cNvCxnSpPr>
              <a:cxnSpLocks/>
            </p:cNvCxnSpPr>
            <p:nvPr/>
          </p:nvCxnSpPr>
          <p:spPr>
            <a:xfrm>
              <a:off x="7363619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4B9A4045-2805-A844-B8D2-2277DABB998A}"/>
                </a:ext>
              </a:extLst>
            </p:cNvPr>
            <p:cNvCxnSpPr>
              <a:cxnSpLocks/>
            </p:cNvCxnSpPr>
            <p:nvPr/>
          </p:nvCxnSpPr>
          <p:spPr>
            <a:xfrm>
              <a:off x="769019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2DF8952E-A509-894B-BED7-D2CF001927AA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E4BB0796-0AEA-174E-A94E-DFBC4E226A96}"/>
                </a:ext>
              </a:extLst>
            </p:cNvPr>
            <p:cNvCxnSpPr>
              <a:cxnSpLocks/>
            </p:cNvCxnSpPr>
            <p:nvPr/>
          </p:nvCxnSpPr>
          <p:spPr>
            <a:xfrm>
              <a:off x="8332448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1019E360-F34F-BF44-A80B-341B216E98A1}"/>
                </a:ext>
              </a:extLst>
            </p:cNvPr>
            <p:cNvCxnSpPr>
              <a:cxnSpLocks/>
            </p:cNvCxnSpPr>
            <p:nvPr/>
          </p:nvCxnSpPr>
          <p:spPr>
            <a:xfrm>
              <a:off x="8659020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7C40A8F-C560-5846-87E2-BA89945B1F6D}"/>
                </a:ext>
              </a:extLst>
            </p:cNvPr>
            <p:cNvSpPr txBox="1"/>
            <p:nvPr/>
          </p:nvSpPr>
          <p:spPr>
            <a:xfrm>
              <a:off x="3239715" y="115911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9BD65D3-E11A-B640-AA24-6B53E4913060}"/>
                </a:ext>
              </a:extLst>
            </p:cNvPr>
            <p:cNvSpPr txBox="1"/>
            <p:nvPr/>
          </p:nvSpPr>
          <p:spPr>
            <a:xfrm>
              <a:off x="7319285" y="119269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F2011159-2540-A840-9E31-7C5FA00062D7}"/>
              </a:ext>
            </a:extLst>
          </p:cNvPr>
          <p:cNvSpPr/>
          <p:nvPr/>
        </p:nvSpPr>
        <p:spPr>
          <a:xfrm>
            <a:off x="7573936" y="458434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动画时间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2BF0228-6C39-6341-9BE2-D52BE347D90E}"/>
              </a:ext>
            </a:extLst>
          </p:cNvPr>
          <p:cNvSpPr/>
          <p:nvPr/>
        </p:nvSpPr>
        <p:spPr>
          <a:xfrm>
            <a:off x="5088696" y="5174312"/>
            <a:ext cx="67097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与触发式动画的不同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用户可以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自行创造多个关键帧，用来更加精细化的控制动画的整个过程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0AF192-E11D-124D-880B-9FE41F6F8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7" y="1341202"/>
            <a:ext cx="4654414" cy="4243428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C85F3612-7233-9F48-ACCB-4EA33CDA690B}"/>
              </a:ext>
            </a:extLst>
          </p:cNvPr>
          <p:cNvSpPr/>
          <p:nvPr/>
        </p:nvSpPr>
        <p:spPr>
          <a:xfrm>
            <a:off x="7718391" y="2015123"/>
            <a:ext cx="871181" cy="153806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FF6285D-A52C-6843-9B6B-034B89969356}"/>
              </a:ext>
            </a:extLst>
          </p:cNvPr>
          <p:cNvSpPr/>
          <p:nvPr/>
        </p:nvSpPr>
        <p:spPr>
          <a:xfrm>
            <a:off x="7511273" y="3636796"/>
            <a:ext cx="12884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中间一帧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属性值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97CBDEB-5EFC-8B41-B2D6-0F3D94E878D5}"/>
              </a:ext>
            </a:extLst>
          </p:cNvPr>
          <p:cNvSpPr/>
          <p:nvPr/>
        </p:nvSpPr>
        <p:spPr>
          <a:xfrm>
            <a:off x="8025866" y="2484878"/>
            <a:ext cx="262636" cy="2130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8022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3898219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主动动画原理之动画激活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D130B6C-57DC-1942-BE5E-1D4E9D24E4FF}"/>
              </a:ext>
            </a:extLst>
          </p:cNvPr>
          <p:cNvGrpSpPr/>
          <p:nvPr/>
        </p:nvGrpSpPr>
        <p:grpSpPr>
          <a:xfrm>
            <a:off x="4988004" y="886968"/>
            <a:ext cx="6650630" cy="2337355"/>
            <a:chOff x="441535" y="1159111"/>
            <a:chExt cx="11301867" cy="489664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435466B-2B45-CC4D-9988-33BE098E587E}"/>
                </a:ext>
              </a:extLst>
            </p:cNvPr>
            <p:cNvSpPr/>
            <p:nvPr/>
          </p:nvSpPr>
          <p:spPr>
            <a:xfrm>
              <a:off x="612648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C3F7E5F-E968-2248-8CD7-89F0FD8EF601}"/>
                </a:ext>
              </a:extLst>
            </p:cNvPr>
            <p:cNvSpPr/>
            <p:nvPr/>
          </p:nvSpPr>
          <p:spPr>
            <a:xfrm>
              <a:off x="1087265" y="1664394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99003A0-E399-B44C-85E2-9E08AC20231F}"/>
                </a:ext>
              </a:extLst>
            </p:cNvPr>
            <p:cNvSpPr/>
            <p:nvPr/>
          </p:nvSpPr>
          <p:spPr>
            <a:xfrm>
              <a:off x="441535" y="4701727"/>
              <a:ext cx="1882893" cy="1354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CBBB1E0-653E-E642-95B1-8912FC6155E4}"/>
                </a:ext>
              </a:extLst>
            </p:cNvPr>
            <p:cNvSpPr txBox="1"/>
            <p:nvPr/>
          </p:nvSpPr>
          <p:spPr>
            <a:xfrm>
              <a:off x="5123030" y="2246406"/>
              <a:ext cx="1595847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en-US" altLang="zh-CN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r>
                <a:rPr kumimoji="1" lang="zh-CN" altLang="en-US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9FC199C-8149-FD4A-BF7A-5308CDBFB3A4}"/>
                </a:ext>
              </a:extLst>
            </p:cNvPr>
            <p:cNvSpPr/>
            <p:nvPr/>
          </p:nvSpPr>
          <p:spPr>
            <a:xfrm>
              <a:off x="9908391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21FC7C8-1E0C-4241-A55F-2B2EA5C254E7}"/>
                </a:ext>
              </a:extLst>
            </p:cNvPr>
            <p:cNvSpPr/>
            <p:nvPr/>
          </p:nvSpPr>
          <p:spPr>
            <a:xfrm>
              <a:off x="10369117" y="2600349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4A602E0-54CF-E145-A0FE-37F91D8DB878}"/>
                </a:ext>
              </a:extLst>
            </p:cNvPr>
            <p:cNvSpPr/>
            <p:nvPr/>
          </p:nvSpPr>
          <p:spPr>
            <a:xfrm>
              <a:off x="9553833" y="4657748"/>
              <a:ext cx="2189569" cy="1354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最后一帧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endPara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041F8468-FBC9-D842-BCFB-D1107FF031DB}"/>
                </a:ext>
              </a:extLst>
            </p:cNvPr>
            <p:cNvCxnSpPr>
              <a:stCxn id="7" idx="3"/>
              <a:endCxn id="11" idx="1"/>
            </p:cNvCxnSpPr>
            <p:nvPr/>
          </p:nvCxnSpPr>
          <p:spPr>
            <a:xfrm>
              <a:off x="2093105" y="3022590"/>
              <a:ext cx="781528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C372AC96-B113-C14E-A7FD-06666A001314}"/>
                </a:ext>
              </a:extLst>
            </p:cNvPr>
            <p:cNvCxnSpPr>
              <a:cxnSpLocks/>
            </p:cNvCxnSpPr>
            <p:nvPr/>
          </p:nvCxnSpPr>
          <p:spPr>
            <a:xfrm>
              <a:off x="2960915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1B2D6D30-4EEF-364D-934F-F8C62BE59A6C}"/>
                </a:ext>
              </a:extLst>
            </p:cNvPr>
            <p:cNvCxnSpPr>
              <a:cxnSpLocks/>
            </p:cNvCxnSpPr>
            <p:nvPr/>
          </p:nvCxnSpPr>
          <p:spPr>
            <a:xfrm>
              <a:off x="3292362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C1FC35DF-B1EF-0241-8BE0-F9664C9F072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3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BC75D6F5-29E5-454F-AEB4-C8F17368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92974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5F965B4E-455A-1343-A14E-3B1FDE3522EF}"/>
                </a:ext>
              </a:extLst>
            </p:cNvPr>
            <p:cNvCxnSpPr>
              <a:cxnSpLocks/>
            </p:cNvCxnSpPr>
            <p:nvPr/>
          </p:nvCxnSpPr>
          <p:spPr>
            <a:xfrm>
              <a:off x="4261191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CB1A893F-A0DB-744A-8248-843DB5763455}"/>
                </a:ext>
              </a:extLst>
            </p:cNvPr>
            <p:cNvCxnSpPr>
              <a:cxnSpLocks/>
            </p:cNvCxnSpPr>
            <p:nvPr/>
          </p:nvCxnSpPr>
          <p:spPr>
            <a:xfrm>
              <a:off x="4587763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92A5951A-7DFC-234E-AE53-F2567C746517}"/>
                </a:ext>
              </a:extLst>
            </p:cNvPr>
            <p:cNvCxnSpPr>
              <a:cxnSpLocks/>
            </p:cNvCxnSpPr>
            <p:nvPr/>
          </p:nvCxnSpPr>
          <p:spPr>
            <a:xfrm>
              <a:off x="7032172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8830118D-B343-DD4B-BD95-83F08FE39EF5}"/>
                </a:ext>
              </a:extLst>
            </p:cNvPr>
            <p:cNvCxnSpPr>
              <a:cxnSpLocks/>
            </p:cNvCxnSpPr>
            <p:nvPr/>
          </p:nvCxnSpPr>
          <p:spPr>
            <a:xfrm>
              <a:off x="7363619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4B9A4045-2805-A844-B8D2-2277DABB998A}"/>
                </a:ext>
              </a:extLst>
            </p:cNvPr>
            <p:cNvCxnSpPr>
              <a:cxnSpLocks/>
            </p:cNvCxnSpPr>
            <p:nvPr/>
          </p:nvCxnSpPr>
          <p:spPr>
            <a:xfrm>
              <a:off x="769019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2DF8952E-A509-894B-BED7-D2CF001927AA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E4BB0796-0AEA-174E-A94E-DFBC4E226A96}"/>
                </a:ext>
              </a:extLst>
            </p:cNvPr>
            <p:cNvCxnSpPr>
              <a:cxnSpLocks/>
            </p:cNvCxnSpPr>
            <p:nvPr/>
          </p:nvCxnSpPr>
          <p:spPr>
            <a:xfrm>
              <a:off x="8332448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1019E360-F34F-BF44-A80B-341B216E98A1}"/>
                </a:ext>
              </a:extLst>
            </p:cNvPr>
            <p:cNvCxnSpPr>
              <a:cxnSpLocks/>
            </p:cNvCxnSpPr>
            <p:nvPr/>
          </p:nvCxnSpPr>
          <p:spPr>
            <a:xfrm>
              <a:off x="8659020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7C40A8F-C560-5846-87E2-BA89945B1F6D}"/>
                </a:ext>
              </a:extLst>
            </p:cNvPr>
            <p:cNvSpPr txBox="1"/>
            <p:nvPr/>
          </p:nvSpPr>
          <p:spPr>
            <a:xfrm>
              <a:off x="3239715" y="115911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9BD65D3-E11A-B640-AA24-6B53E4913060}"/>
                </a:ext>
              </a:extLst>
            </p:cNvPr>
            <p:cNvSpPr txBox="1"/>
            <p:nvPr/>
          </p:nvSpPr>
          <p:spPr>
            <a:xfrm>
              <a:off x="7319285" y="119269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F2011159-2540-A840-9E31-7C5FA00062D7}"/>
              </a:ext>
            </a:extLst>
          </p:cNvPr>
          <p:cNvSpPr/>
          <p:nvPr/>
        </p:nvSpPr>
        <p:spPr>
          <a:xfrm>
            <a:off x="7684531" y="199819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动画时间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2BF0228-6C39-6341-9BE2-D52BE347D90E}"/>
              </a:ext>
            </a:extLst>
          </p:cNvPr>
          <p:cNvSpPr/>
          <p:nvPr/>
        </p:nvSpPr>
        <p:spPr>
          <a:xfrm>
            <a:off x="5211345" y="339312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动画激活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给需要展示用户自行创造的主动式动画的元素加上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animation-name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（动画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名称）样式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主动式</a:t>
            </a:r>
            <a:r>
              <a:rPr lang="zh-CN" altLang="e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动画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名称：</a:t>
            </a:r>
            <a:r>
              <a:rPr lang="en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animation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-name:;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352E0B-D116-344F-BFD7-E401D96EA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8" y="975116"/>
            <a:ext cx="4578496" cy="5452025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30D63A05-6FF2-EF4E-9B1D-B0DE8757FC09}"/>
              </a:ext>
            </a:extLst>
          </p:cNvPr>
          <p:cNvSpPr/>
          <p:nvPr/>
        </p:nvSpPr>
        <p:spPr>
          <a:xfrm>
            <a:off x="4680671" y="4276772"/>
            <a:ext cx="76016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只有把用户创造的关键帧动画名称赋予了某个元素，此时动画才会有执行的平台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@keyframes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onepiece{}/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 创造了名为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onepiece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的动画 *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</a:p>
          <a:p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 err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div.animte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</a:t>
            </a:r>
          </a:p>
          <a:p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animation-name:onepiece;/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*将该动画赋予给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div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元素展示*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</a:p>
          <a:p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87000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3898219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主动动画原理之动画激活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D130B6C-57DC-1942-BE5E-1D4E9D24E4FF}"/>
              </a:ext>
            </a:extLst>
          </p:cNvPr>
          <p:cNvGrpSpPr/>
          <p:nvPr/>
        </p:nvGrpSpPr>
        <p:grpSpPr>
          <a:xfrm>
            <a:off x="4988004" y="886968"/>
            <a:ext cx="6650630" cy="2337355"/>
            <a:chOff x="441535" y="1159111"/>
            <a:chExt cx="11301867" cy="489664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435466B-2B45-CC4D-9988-33BE098E587E}"/>
                </a:ext>
              </a:extLst>
            </p:cNvPr>
            <p:cNvSpPr/>
            <p:nvPr/>
          </p:nvSpPr>
          <p:spPr>
            <a:xfrm>
              <a:off x="612648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C3F7E5F-E968-2248-8CD7-89F0FD8EF601}"/>
                </a:ext>
              </a:extLst>
            </p:cNvPr>
            <p:cNvSpPr/>
            <p:nvPr/>
          </p:nvSpPr>
          <p:spPr>
            <a:xfrm>
              <a:off x="1087265" y="1664394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99003A0-E399-B44C-85E2-9E08AC20231F}"/>
                </a:ext>
              </a:extLst>
            </p:cNvPr>
            <p:cNvSpPr/>
            <p:nvPr/>
          </p:nvSpPr>
          <p:spPr>
            <a:xfrm>
              <a:off x="441535" y="4701727"/>
              <a:ext cx="1882893" cy="1354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CBBB1E0-653E-E642-95B1-8912FC6155E4}"/>
                </a:ext>
              </a:extLst>
            </p:cNvPr>
            <p:cNvSpPr txBox="1"/>
            <p:nvPr/>
          </p:nvSpPr>
          <p:spPr>
            <a:xfrm>
              <a:off x="5123030" y="2246406"/>
              <a:ext cx="1595847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en-US" altLang="zh-CN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r>
                <a:rPr kumimoji="1" lang="zh-CN" altLang="en-US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9FC199C-8149-FD4A-BF7A-5308CDBFB3A4}"/>
                </a:ext>
              </a:extLst>
            </p:cNvPr>
            <p:cNvSpPr/>
            <p:nvPr/>
          </p:nvSpPr>
          <p:spPr>
            <a:xfrm>
              <a:off x="9908391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21FC7C8-1E0C-4241-A55F-2B2EA5C254E7}"/>
                </a:ext>
              </a:extLst>
            </p:cNvPr>
            <p:cNvSpPr/>
            <p:nvPr/>
          </p:nvSpPr>
          <p:spPr>
            <a:xfrm>
              <a:off x="10369117" y="2600349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4A602E0-54CF-E145-A0FE-37F91D8DB878}"/>
                </a:ext>
              </a:extLst>
            </p:cNvPr>
            <p:cNvSpPr/>
            <p:nvPr/>
          </p:nvSpPr>
          <p:spPr>
            <a:xfrm>
              <a:off x="9553833" y="4657748"/>
              <a:ext cx="2189569" cy="1354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最后一帧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endPara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041F8468-FBC9-D842-BCFB-D1107FF031DB}"/>
                </a:ext>
              </a:extLst>
            </p:cNvPr>
            <p:cNvCxnSpPr>
              <a:stCxn id="7" idx="3"/>
              <a:endCxn id="11" idx="1"/>
            </p:cNvCxnSpPr>
            <p:nvPr/>
          </p:nvCxnSpPr>
          <p:spPr>
            <a:xfrm>
              <a:off x="2093105" y="3022590"/>
              <a:ext cx="781528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C372AC96-B113-C14E-A7FD-06666A001314}"/>
                </a:ext>
              </a:extLst>
            </p:cNvPr>
            <p:cNvCxnSpPr>
              <a:cxnSpLocks/>
            </p:cNvCxnSpPr>
            <p:nvPr/>
          </p:nvCxnSpPr>
          <p:spPr>
            <a:xfrm>
              <a:off x="2960915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1B2D6D30-4EEF-364D-934F-F8C62BE59A6C}"/>
                </a:ext>
              </a:extLst>
            </p:cNvPr>
            <p:cNvCxnSpPr>
              <a:cxnSpLocks/>
            </p:cNvCxnSpPr>
            <p:nvPr/>
          </p:nvCxnSpPr>
          <p:spPr>
            <a:xfrm>
              <a:off x="3292362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C1FC35DF-B1EF-0241-8BE0-F9664C9F072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3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BC75D6F5-29E5-454F-AEB4-C8F17368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92974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5F965B4E-455A-1343-A14E-3B1FDE3522EF}"/>
                </a:ext>
              </a:extLst>
            </p:cNvPr>
            <p:cNvCxnSpPr>
              <a:cxnSpLocks/>
            </p:cNvCxnSpPr>
            <p:nvPr/>
          </p:nvCxnSpPr>
          <p:spPr>
            <a:xfrm>
              <a:off x="4261191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CB1A893F-A0DB-744A-8248-843DB5763455}"/>
                </a:ext>
              </a:extLst>
            </p:cNvPr>
            <p:cNvCxnSpPr>
              <a:cxnSpLocks/>
            </p:cNvCxnSpPr>
            <p:nvPr/>
          </p:nvCxnSpPr>
          <p:spPr>
            <a:xfrm>
              <a:off x="4587763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92A5951A-7DFC-234E-AE53-F2567C746517}"/>
                </a:ext>
              </a:extLst>
            </p:cNvPr>
            <p:cNvCxnSpPr>
              <a:cxnSpLocks/>
            </p:cNvCxnSpPr>
            <p:nvPr/>
          </p:nvCxnSpPr>
          <p:spPr>
            <a:xfrm>
              <a:off x="7032172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8830118D-B343-DD4B-BD95-83F08FE39EF5}"/>
                </a:ext>
              </a:extLst>
            </p:cNvPr>
            <p:cNvCxnSpPr>
              <a:cxnSpLocks/>
            </p:cNvCxnSpPr>
            <p:nvPr/>
          </p:nvCxnSpPr>
          <p:spPr>
            <a:xfrm>
              <a:off x="7363619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4B9A4045-2805-A844-B8D2-2277DABB998A}"/>
                </a:ext>
              </a:extLst>
            </p:cNvPr>
            <p:cNvCxnSpPr>
              <a:cxnSpLocks/>
            </p:cNvCxnSpPr>
            <p:nvPr/>
          </p:nvCxnSpPr>
          <p:spPr>
            <a:xfrm>
              <a:off x="769019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2DF8952E-A509-894B-BED7-D2CF001927AA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E4BB0796-0AEA-174E-A94E-DFBC4E226A96}"/>
                </a:ext>
              </a:extLst>
            </p:cNvPr>
            <p:cNvCxnSpPr>
              <a:cxnSpLocks/>
            </p:cNvCxnSpPr>
            <p:nvPr/>
          </p:nvCxnSpPr>
          <p:spPr>
            <a:xfrm>
              <a:off x="8332448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1019E360-F34F-BF44-A80B-341B216E98A1}"/>
                </a:ext>
              </a:extLst>
            </p:cNvPr>
            <p:cNvCxnSpPr>
              <a:cxnSpLocks/>
            </p:cNvCxnSpPr>
            <p:nvPr/>
          </p:nvCxnSpPr>
          <p:spPr>
            <a:xfrm>
              <a:off x="8659020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7C40A8F-C560-5846-87E2-BA89945B1F6D}"/>
                </a:ext>
              </a:extLst>
            </p:cNvPr>
            <p:cNvSpPr txBox="1"/>
            <p:nvPr/>
          </p:nvSpPr>
          <p:spPr>
            <a:xfrm>
              <a:off x="3239715" y="115911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9BD65D3-E11A-B640-AA24-6B53E4913060}"/>
                </a:ext>
              </a:extLst>
            </p:cNvPr>
            <p:cNvSpPr txBox="1"/>
            <p:nvPr/>
          </p:nvSpPr>
          <p:spPr>
            <a:xfrm>
              <a:off x="7319285" y="119269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F2011159-2540-A840-9E31-7C5FA00062D7}"/>
              </a:ext>
            </a:extLst>
          </p:cNvPr>
          <p:cNvSpPr/>
          <p:nvPr/>
        </p:nvSpPr>
        <p:spPr>
          <a:xfrm>
            <a:off x="7567037" y="274011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动画时间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2BF0228-6C39-6341-9BE2-D52BE347D90E}"/>
              </a:ext>
            </a:extLst>
          </p:cNvPr>
          <p:cNvSpPr/>
          <p:nvPr/>
        </p:nvSpPr>
        <p:spPr>
          <a:xfrm>
            <a:off x="5211345" y="339312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动画激活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给需要展示用户自行创造的主动式动画的元素加上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animation-duration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（动画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时间）样式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主动式</a:t>
            </a:r>
            <a:r>
              <a:rPr lang="zh-CN" altLang="e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动画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事件：</a:t>
            </a:r>
            <a:r>
              <a:rPr lang="en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animation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-duration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0D63A05-6FF2-EF4E-9B1D-B0DE8757FC09}"/>
              </a:ext>
            </a:extLst>
          </p:cNvPr>
          <p:cNvSpPr/>
          <p:nvPr/>
        </p:nvSpPr>
        <p:spPr>
          <a:xfrm>
            <a:off x="4680671" y="4276772"/>
            <a:ext cx="76016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定义一个动画从第一帧到最后一帧的动画时间，浏览器会根据该时间生成对应数量的中间帧数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animation-duration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:0.5s;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帧数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=0.5s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60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/s=30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animation-duration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:5s;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帧数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=5s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60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/s=300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03E0B2-307D-004D-B72F-FB912F59D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5" y="1128159"/>
            <a:ext cx="4659853" cy="478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85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3898219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主动动画原理之时间函数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D130B6C-57DC-1942-BE5E-1D4E9D24E4FF}"/>
              </a:ext>
            </a:extLst>
          </p:cNvPr>
          <p:cNvGrpSpPr/>
          <p:nvPr/>
        </p:nvGrpSpPr>
        <p:grpSpPr>
          <a:xfrm>
            <a:off x="832601" y="886968"/>
            <a:ext cx="10613749" cy="3730188"/>
            <a:chOff x="441535" y="1159111"/>
            <a:chExt cx="11301867" cy="489664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435466B-2B45-CC4D-9988-33BE098E587E}"/>
                </a:ext>
              </a:extLst>
            </p:cNvPr>
            <p:cNvSpPr/>
            <p:nvPr/>
          </p:nvSpPr>
          <p:spPr>
            <a:xfrm>
              <a:off x="612648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C3F7E5F-E968-2248-8CD7-89F0FD8EF601}"/>
                </a:ext>
              </a:extLst>
            </p:cNvPr>
            <p:cNvSpPr/>
            <p:nvPr/>
          </p:nvSpPr>
          <p:spPr>
            <a:xfrm>
              <a:off x="1087265" y="1664394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99003A0-E399-B44C-85E2-9E08AC20231F}"/>
                </a:ext>
              </a:extLst>
            </p:cNvPr>
            <p:cNvSpPr/>
            <p:nvPr/>
          </p:nvSpPr>
          <p:spPr>
            <a:xfrm>
              <a:off x="441535" y="4701727"/>
              <a:ext cx="1882893" cy="1354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CBBB1E0-653E-E642-95B1-8912FC6155E4}"/>
                </a:ext>
              </a:extLst>
            </p:cNvPr>
            <p:cNvSpPr txBox="1"/>
            <p:nvPr/>
          </p:nvSpPr>
          <p:spPr>
            <a:xfrm>
              <a:off x="5123030" y="2246406"/>
              <a:ext cx="1595847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en-US" altLang="zh-CN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r>
                <a:rPr kumimoji="1" lang="zh-CN" altLang="en-US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9FC199C-8149-FD4A-BF7A-5308CDBFB3A4}"/>
                </a:ext>
              </a:extLst>
            </p:cNvPr>
            <p:cNvSpPr/>
            <p:nvPr/>
          </p:nvSpPr>
          <p:spPr>
            <a:xfrm>
              <a:off x="9908391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21FC7C8-1E0C-4241-A55F-2B2EA5C254E7}"/>
                </a:ext>
              </a:extLst>
            </p:cNvPr>
            <p:cNvSpPr/>
            <p:nvPr/>
          </p:nvSpPr>
          <p:spPr>
            <a:xfrm>
              <a:off x="10369117" y="2600349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4A602E0-54CF-E145-A0FE-37F91D8DB878}"/>
                </a:ext>
              </a:extLst>
            </p:cNvPr>
            <p:cNvSpPr/>
            <p:nvPr/>
          </p:nvSpPr>
          <p:spPr>
            <a:xfrm>
              <a:off x="9553833" y="4657748"/>
              <a:ext cx="2189569" cy="1354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最后一帧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endPara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041F8468-FBC9-D842-BCFB-D1107FF031DB}"/>
                </a:ext>
              </a:extLst>
            </p:cNvPr>
            <p:cNvCxnSpPr>
              <a:stCxn id="7" idx="3"/>
              <a:endCxn id="11" idx="1"/>
            </p:cNvCxnSpPr>
            <p:nvPr/>
          </p:nvCxnSpPr>
          <p:spPr>
            <a:xfrm>
              <a:off x="2093105" y="3022590"/>
              <a:ext cx="781528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C372AC96-B113-C14E-A7FD-06666A001314}"/>
                </a:ext>
              </a:extLst>
            </p:cNvPr>
            <p:cNvCxnSpPr>
              <a:cxnSpLocks/>
            </p:cNvCxnSpPr>
            <p:nvPr/>
          </p:nvCxnSpPr>
          <p:spPr>
            <a:xfrm>
              <a:off x="2960915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1B2D6D30-4EEF-364D-934F-F8C62BE59A6C}"/>
                </a:ext>
              </a:extLst>
            </p:cNvPr>
            <p:cNvCxnSpPr>
              <a:cxnSpLocks/>
            </p:cNvCxnSpPr>
            <p:nvPr/>
          </p:nvCxnSpPr>
          <p:spPr>
            <a:xfrm>
              <a:off x="3292362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C1FC35DF-B1EF-0241-8BE0-F9664C9F072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3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BC75D6F5-29E5-454F-AEB4-C8F17368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92974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5F965B4E-455A-1343-A14E-3B1FDE3522EF}"/>
                </a:ext>
              </a:extLst>
            </p:cNvPr>
            <p:cNvCxnSpPr>
              <a:cxnSpLocks/>
            </p:cNvCxnSpPr>
            <p:nvPr/>
          </p:nvCxnSpPr>
          <p:spPr>
            <a:xfrm>
              <a:off x="4261191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CB1A893F-A0DB-744A-8248-843DB5763455}"/>
                </a:ext>
              </a:extLst>
            </p:cNvPr>
            <p:cNvCxnSpPr>
              <a:cxnSpLocks/>
            </p:cNvCxnSpPr>
            <p:nvPr/>
          </p:nvCxnSpPr>
          <p:spPr>
            <a:xfrm>
              <a:off x="4587763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92A5951A-7DFC-234E-AE53-F2567C746517}"/>
                </a:ext>
              </a:extLst>
            </p:cNvPr>
            <p:cNvCxnSpPr>
              <a:cxnSpLocks/>
            </p:cNvCxnSpPr>
            <p:nvPr/>
          </p:nvCxnSpPr>
          <p:spPr>
            <a:xfrm>
              <a:off x="7032172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8830118D-B343-DD4B-BD95-83F08FE39EF5}"/>
                </a:ext>
              </a:extLst>
            </p:cNvPr>
            <p:cNvCxnSpPr>
              <a:cxnSpLocks/>
            </p:cNvCxnSpPr>
            <p:nvPr/>
          </p:nvCxnSpPr>
          <p:spPr>
            <a:xfrm>
              <a:off x="7363619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4B9A4045-2805-A844-B8D2-2277DABB998A}"/>
                </a:ext>
              </a:extLst>
            </p:cNvPr>
            <p:cNvCxnSpPr>
              <a:cxnSpLocks/>
            </p:cNvCxnSpPr>
            <p:nvPr/>
          </p:nvCxnSpPr>
          <p:spPr>
            <a:xfrm>
              <a:off x="769019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2DF8952E-A509-894B-BED7-D2CF001927AA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E4BB0796-0AEA-174E-A94E-DFBC4E226A96}"/>
                </a:ext>
              </a:extLst>
            </p:cNvPr>
            <p:cNvCxnSpPr>
              <a:cxnSpLocks/>
            </p:cNvCxnSpPr>
            <p:nvPr/>
          </p:nvCxnSpPr>
          <p:spPr>
            <a:xfrm>
              <a:off x="8332448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1019E360-F34F-BF44-A80B-341B216E98A1}"/>
                </a:ext>
              </a:extLst>
            </p:cNvPr>
            <p:cNvCxnSpPr>
              <a:cxnSpLocks/>
            </p:cNvCxnSpPr>
            <p:nvPr/>
          </p:nvCxnSpPr>
          <p:spPr>
            <a:xfrm>
              <a:off x="8659020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7C40A8F-C560-5846-87E2-BA89945B1F6D}"/>
                </a:ext>
              </a:extLst>
            </p:cNvPr>
            <p:cNvSpPr txBox="1"/>
            <p:nvPr/>
          </p:nvSpPr>
          <p:spPr>
            <a:xfrm>
              <a:off x="3239715" y="115911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9BD65D3-E11A-B640-AA24-6B53E4913060}"/>
                </a:ext>
              </a:extLst>
            </p:cNvPr>
            <p:cNvSpPr txBox="1"/>
            <p:nvPr/>
          </p:nvSpPr>
          <p:spPr>
            <a:xfrm>
              <a:off x="7319285" y="119269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F2011159-2540-A840-9E31-7C5FA00062D7}"/>
              </a:ext>
            </a:extLst>
          </p:cNvPr>
          <p:cNvSpPr/>
          <p:nvPr/>
        </p:nvSpPr>
        <p:spPr>
          <a:xfrm>
            <a:off x="5424405" y="261899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动画时间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2BF0228-6C39-6341-9BE2-D52BE347D90E}"/>
              </a:ext>
            </a:extLst>
          </p:cNvPr>
          <p:cNvSpPr/>
          <p:nvPr/>
        </p:nvSpPr>
        <p:spPr>
          <a:xfrm>
            <a:off x="2941501" y="4074390"/>
            <a:ext cx="6502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主动式</a:t>
            </a:r>
            <a:r>
              <a:rPr lang="zh-CN" altLang="e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动画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时间函数：</a:t>
            </a:r>
            <a:r>
              <a:rPr lang="en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animation-timing-function</a:t>
            </a:r>
          </a:p>
          <a:p>
            <a:pPr algn="ctr"/>
            <a:endParaRPr lang="en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时间函数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定义动画从第一帧到最后一帧变化过程的速率变化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0D63A05-6FF2-EF4E-9B1D-B0DE8757FC09}"/>
              </a:ext>
            </a:extLst>
          </p:cNvPr>
          <p:cNvSpPr/>
          <p:nvPr/>
        </p:nvSpPr>
        <p:spPr>
          <a:xfrm>
            <a:off x="2941802" y="5407357"/>
            <a:ext cx="650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注：参照贝塞尔曲线</a:t>
            </a:r>
            <a:endParaRPr lang="en-US" altLang="zh-CN" dirty="0">
              <a:solidFill>
                <a:schemeClr val="bg2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8784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437022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主动动画原理之动画时间延迟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D130B6C-57DC-1942-BE5E-1D4E9D24E4FF}"/>
              </a:ext>
            </a:extLst>
          </p:cNvPr>
          <p:cNvGrpSpPr/>
          <p:nvPr/>
        </p:nvGrpSpPr>
        <p:grpSpPr>
          <a:xfrm>
            <a:off x="832601" y="886968"/>
            <a:ext cx="10613749" cy="3730188"/>
            <a:chOff x="441535" y="1159111"/>
            <a:chExt cx="11301867" cy="489664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435466B-2B45-CC4D-9988-33BE098E587E}"/>
                </a:ext>
              </a:extLst>
            </p:cNvPr>
            <p:cNvSpPr/>
            <p:nvPr/>
          </p:nvSpPr>
          <p:spPr>
            <a:xfrm>
              <a:off x="612648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C3F7E5F-E968-2248-8CD7-89F0FD8EF601}"/>
                </a:ext>
              </a:extLst>
            </p:cNvPr>
            <p:cNvSpPr/>
            <p:nvPr/>
          </p:nvSpPr>
          <p:spPr>
            <a:xfrm>
              <a:off x="1087265" y="1664394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99003A0-E399-B44C-85E2-9E08AC20231F}"/>
                </a:ext>
              </a:extLst>
            </p:cNvPr>
            <p:cNvSpPr/>
            <p:nvPr/>
          </p:nvSpPr>
          <p:spPr>
            <a:xfrm>
              <a:off x="441535" y="4701727"/>
              <a:ext cx="1882893" cy="1354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CBBB1E0-653E-E642-95B1-8912FC6155E4}"/>
                </a:ext>
              </a:extLst>
            </p:cNvPr>
            <p:cNvSpPr txBox="1"/>
            <p:nvPr/>
          </p:nvSpPr>
          <p:spPr>
            <a:xfrm>
              <a:off x="5123030" y="2246406"/>
              <a:ext cx="1595847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en-US" altLang="zh-CN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r>
                <a:rPr kumimoji="1" lang="zh-CN" altLang="en-US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9FC199C-8149-FD4A-BF7A-5308CDBFB3A4}"/>
                </a:ext>
              </a:extLst>
            </p:cNvPr>
            <p:cNvSpPr/>
            <p:nvPr/>
          </p:nvSpPr>
          <p:spPr>
            <a:xfrm>
              <a:off x="9908391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21FC7C8-1E0C-4241-A55F-2B2EA5C254E7}"/>
                </a:ext>
              </a:extLst>
            </p:cNvPr>
            <p:cNvSpPr/>
            <p:nvPr/>
          </p:nvSpPr>
          <p:spPr>
            <a:xfrm>
              <a:off x="10369117" y="2600349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4A602E0-54CF-E145-A0FE-37F91D8DB878}"/>
                </a:ext>
              </a:extLst>
            </p:cNvPr>
            <p:cNvSpPr/>
            <p:nvPr/>
          </p:nvSpPr>
          <p:spPr>
            <a:xfrm>
              <a:off x="9553833" y="4657748"/>
              <a:ext cx="2189569" cy="1354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最后一帧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endPara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041F8468-FBC9-D842-BCFB-D1107FF031DB}"/>
                </a:ext>
              </a:extLst>
            </p:cNvPr>
            <p:cNvCxnSpPr>
              <a:stCxn id="7" idx="3"/>
              <a:endCxn id="11" idx="1"/>
            </p:cNvCxnSpPr>
            <p:nvPr/>
          </p:nvCxnSpPr>
          <p:spPr>
            <a:xfrm>
              <a:off x="2093105" y="3022590"/>
              <a:ext cx="781528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C372AC96-B113-C14E-A7FD-06666A001314}"/>
                </a:ext>
              </a:extLst>
            </p:cNvPr>
            <p:cNvCxnSpPr>
              <a:cxnSpLocks/>
            </p:cNvCxnSpPr>
            <p:nvPr/>
          </p:nvCxnSpPr>
          <p:spPr>
            <a:xfrm>
              <a:off x="2960915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1B2D6D30-4EEF-364D-934F-F8C62BE59A6C}"/>
                </a:ext>
              </a:extLst>
            </p:cNvPr>
            <p:cNvCxnSpPr>
              <a:cxnSpLocks/>
            </p:cNvCxnSpPr>
            <p:nvPr/>
          </p:nvCxnSpPr>
          <p:spPr>
            <a:xfrm>
              <a:off x="3292362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C1FC35DF-B1EF-0241-8BE0-F9664C9F072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3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BC75D6F5-29E5-454F-AEB4-C8F17368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92974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5F965B4E-455A-1343-A14E-3B1FDE3522EF}"/>
                </a:ext>
              </a:extLst>
            </p:cNvPr>
            <p:cNvCxnSpPr>
              <a:cxnSpLocks/>
            </p:cNvCxnSpPr>
            <p:nvPr/>
          </p:nvCxnSpPr>
          <p:spPr>
            <a:xfrm>
              <a:off x="4261191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CB1A893F-A0DB-744A-8248-843DB5763455}"/>
                </a:ext>
              </a:extLst>
            </p:cNvPr>
            <p:cNvCxnSpPr>
              <a:cxnSpLocks/>
            </p:cNvCxnSpPr>
            <p:nvPr/>
          </p:nvCxnSpPr>
          <p:spPr>
            <a:xfrm>
              <a:off x="4587763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92A5951A-7DFC-234E-AE53-F2567C746517}"/>
                </a:ext>
              </a:extLst>
            </p:cNvPr>
            <p:cNvCxnSpPr>
              <a:cxnSpLocks/>
            </p:cNvCxnSpPr>
            <p:nvPr/>
          </p:nvCxnSpPr>
          <p:spPr>
            <a:xfrm>
              <a:off x="7032172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8830118D-B343-DD4B-BD95-83F08FE39EF5}"/>
                </a:ext>
              </a:extLst>
            </p:cNvPr>
            <p:cNvCxnSpPr>
              <a:cxnSpLocks/>
            </p:cNvCxnSpPr>
            <p:nvPr/>
          </p:nvCxnSpPr>
          <p:spPr>
            <a:xfrm>
              <a:off x="7363619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4B9A4045-2805-A844-B8D2-2277DABB998A}"/>
                </a:ext>
              </a:extLst>
            </p:cNvPr>
            <p:cNvCxnSpPr>
              <a:cxnSpLocks/>
            </p:cNvCxnSpPr>
            <p:nvPr/>
          </p:nvCxnSpPr>
          <p:spPr>
            <a:xfrm>
              <a:off x="769019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2DF8952E-A509-894B-BED7-D2CF001927AA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E4BB0796-0AEA-174E-A94E-DFBC4E226A96}"/>
                </a:ext>
              </a:extLst>
            </p:cNvPr>
            <p:cNvCxnSpPr>
              <a:cxnSpLocks/>
            </p:cNvCxnSpPr>
            <p:nvPr/>
          </p:nvCxnSpPr>
          <p:spPr>
            <a:xfrm>
              <a:off x="8332448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1019E360-F34F-BF44-A80B-341B216E98A1}"/>
                </a:ext>
              </a:extLst>
            </p:cNvPr>
            <p:cNvCxnSpPr>
              <a:cxnSpLocks/>
            </p:cNvCxnSpPr>
            <p:nvPr/>
          </p:nvCxnSpPr>
          <p:spPr>
            <a:xfrm>
              <a:off x="8659020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7C40A8F-C560-5846-87E2-BA89945B1F6D}"/>
                </a:ext>
              </a:extLst>
            </p:cNvPr>
            <p:cNvSpPr txBox="1"/>
            <p:nvPr/>
          </p:nvSpPr>
          <p:spPr>
            <a:xfrm>
              <a:off x="3239715" y="115911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9BD65D3-E11A-B640-AA24-6B53E4913060}"/>
                </a:ext>
              </a:extLst>
            </p:cNvPr>
            <p:cNvSpPr txBox="1"/>
            <p:nvPr/>
          </p:nvSpPr>
          <p:spPr>
            <a:xfrm>
              <a:off x="7319285" y="119269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F2011159-2540-A840-9E31-7C5FA00062D7}"/>
              </a:ext>
            </a:extLst>
          </p:cNvPr>
          <p:cNvSpPr/>
          <p:nvPr/>
        </p:nvSpPr>
        <p:spPr>
          <a:xfrm>
            <a:off x="5424405" y="261899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动画时间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2BF0228-6C39-6341-9BE2-D52BE347D90E}"/>
              </a:ext>
            </a:extLst>
          </p:cNvPr>
          <p:cNvSpPr/>
          <p:nvPr/>
        </p:nvSpPr>
        <p:spPr>
          <a:xfrm>
            <a:off x="2941502" y="407439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主动式</a:t>
            </a:r>
            <a:r>
              <a:rPr lang="zh-CN" altLang="e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动画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时间延迟：</a:t>
            </a:r>
            <a:r>
              <a:rPr lang="en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animation-delay</a:t>
            </a:r>
            <a:endParaRPr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0D63A05-6FF2-EF4E-9B1D-B0DE8757FC09}"/>
              </a:ext>
            </a:extLst>
          </p:cNvPr>
          <p:cNvSpPr/>
          <p:nvPr/>
        </p:nvSpPr>
        <p:spPr>
          <a:xfrm>
            <a:off x="2941502" y="5151177"/>
            <a:ext cx="650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定义动画从触发动作执行的一瞬间，延迟多长时间开始展示动画，默认延迟为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，即动作一执行立马就展示动画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注：参照贝塞尔曲线</a:t>
            </a:r>
            <a:endParaRPr lang="en-US" altLang="zh-CN" dirty="0">
              <a:solidFill>
                <a:schemeClr val="bg2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193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437022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主动动画原理之动画播放次数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D130B6C-57DC-1942-BE5E-1D4E9D24E4FF}"/>
              </a:ext>
            </a:extLst>
          </p:cNvPr>
          <p:cNvGrpSpPr/>
          <p:nvPr/>
        </p:nvGrpSpPr>
        <p:grpSpPr>
          <a:xfrm>
            <a:off x="2283742" y="1041990"/>
            <a:ext cx="6380999" cy="2263646"/>
            <a:chOff x="441535" y="1113144"/>
            <a:chExt cx="11301867" cy="494261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435466B-2B45-CC4D-9988-33BE098E587E}"/>
                </a:ext>
              </a:extLst>
            </p:cNvPr>
            <p:cNvSpPr/>
            <p:nvPr/>
          </p:nvSpPr>
          <p:spPr>
            <a:xfrm>
              <a:off x="612648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C3F7E5F-E968-2248-8CD7-89F0FD8EF601}"/>
                </a:ext>
              </a:extLst>
            </p:cNvPr>
            <p:cNvSpPr/>
            <p:nvPr/>
          </p:nvSpPr>
          <p:spPr>
            <a:xfrm>
              <a:off x="1087265" y="1664394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99003A0-E399-B44C-85E2-9E08AC20231F}"/>
                </a:ext>
              </a:extLst>
            </p:cNvPr>
            <p:cNvSpPr/>
            <p:nvPr/>
          </p:nvSpPr>
          <p:spPr>
            <a:xfrm>
              <a:off x="441535" y="4701727"/>
              <a:ext cx="1882893" cy="1354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CBBB1E0-653E-E642-95B1-8912FC6155E4}"/>
                </a:ext>
              </a:extLst>
            </p:cNvPr>
            <p:cNvSpPr txBox="1"/>
            <p:nvPr/>
          </p:nvSpPr>
          <p:spPr>
            <a:xfrm>
              <a:off x="5003615" y="1113144"/>
              <a:ext cx="1595847" cy="7078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en-US" altLang="zh-CN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r>
                <a:rPr kumimoji="1" lang="zh-CN" altLang="en-US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9FC199C-8149-FD4A-BF7A-5308CDBFB3A4}"/>
                </a:ext>
              </a:extLst>
            </p:cNvPr>
            <p:cNvSpPr/>
            <p:nvPr/>
          </p:nvSpPr>
          <p:spPr>
            <a:xfrm>
              <a:off x="9908391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21FC7C8-1E0C-4241-A55F-2B2EA5C254E7}"/>
                </a:ext>
              </a:extLst>
            </p:cNvPr>
            <p:cNvSpPr/>
            <p:nvPr/>
          </p:nvSpPr>
          <p:spPr>
            <a:xfrm>
              <a:off x="10369117" y="2600349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4A602E0-54CF-E145-A0FE-37F91D8DB878}"/>
                </a:ext>
              </a:extLst>
            </p:cNvPr>
            <p:cNvSpPr/>
            <p:nvPr/>
          </p:nvSpPr>
          <p:spPr>
            <a:xfrm>
              <a:off x="9553833" y="4657748"/>
              <a:ext cx="2189569" cy="1354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最后一帧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endPara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041F8468-FBC9-D842-BCFB-D1107FF031DB}"/>
                </a:ext>
              </a:extLst>
            </p:cNvPr>
            <p:cNvCxnSpPr>
              <a:stCxn id="7" idx="3"/>
              <a:endCxn id="11" idx="1"/>
            </p:cNvCxnSpPr>
            <p:nvPr/>
          </p:nvCxnSpPr>
          <p:spPr>
            <a:xfrm>
              <a:off x="2093105" y="3022590"/>
              <a:ext cx="781528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C372AC96-B113-C14E-A7FD-06666A001314}"/>
                </a:ext>
              </a:extLst>
            </p:cNvPr>
            <p:cNvCxnSpPr>
              <a:cxnSpLocks/>
            </p:cNvCxnSpPr>
            <p:nvPr/>
          </p:nvCxnSpPr>
          <p:spPr>
            <a:xfrm>
              <a:off x="2960915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1B2D6D30-4EEF-364D-934F-F8C62BE59A6C}"/>
                </a:ext>
              </a:extLst>
            </p:cNvPr>
            <p:cNvCxnSpPr>
              <a:cxnSpLocks/>
            </p:cNvCxnSpPr>
            <p:nvPr/>
          </p:nvCxnSpPr>
          <p:spPr>
            <a:xfrm>
              <a:off x="3292362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C1FC35DF-B1EF-0241-8BE0-F9664C9F072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3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BC75D6F5-29E5-454F-AEB4-C8F17368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92974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5F965B4E-455A-1343-A14E-3B1FDE3522EF}"/>
                </a:ext>
              </a:extLst>
            </p:cNvPr>
            <p:cNvCxnSpPr>
              <a:cxnSpLocks/>
            </p:cNvCxnSpPr>
            <p:nvPr/>
          </p:nvCxnSpPr>
          <p:spPr>
            <a:xfrm>
              <a:off x="4261191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CB1A893F-A0DB-744A-8248-843DB5763455}"/>
                </a:ext>
              </a:extLst>
            </p:cNvPr>
            <p:cNvCxnSpPr>
              <a:cxnSpLocks/>
            </p:cNvCxnSpPr>
            <p:nvPr/>
          </p:nvCxnSpPr>
          <p:spPr>
            <a:xfrm>
              <a:off x="4587763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92A5951A-7DFC-234E-AE53-F2567C746517}"/>
                </a:ext>
              </a:extLst>
            </p:cNvPr>
            <p:cNvCxnSpPr>
              <a:cxnSpLocks/>
            </p:cNvCxnSpPr>
            <p:nvPr/>
          </p:nvCxnSpPr>
          <p:spPr>
            <a:xfrm>
              <a:off x="7032172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8830118D-B343-DD4B-BD95-83F08FE39EF5}"/>
                </a:ext>
              </a:extLst>
            </p:cNvPr>
            <p:cNvCxnSpPr>
              <a:cxnSpLocks/>
            </p:cNvCxnSpPr>
            <p:nvPr/>
          </p:nvCxnSpPr>
          <p:spPr>
            <a:xfrm>
              <a:off x="7363619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4B9A4045-2805-A844-B8D2-2277DABB998A}"/>
                </a:ext>
              </a:extLst>
            </p:cNvPr>
            <p:cNvCxnSpPr>
              <a:cxnSpLocks/>
            </p:cNvCxnSpPr>
            <p:nvPr/>
          </p:nvCxnSpPr>
          <p:spPr>
            <a:xfrm>
              <a:off x="769019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2DF8952E-A509-894B-BED7-D2CF001927AA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E4BB0796-0AEA-174E-A94E-DFBC4E226A96}"/>
                </a:ext>
              </a:extLst>
            </p:cNvPr>
            <p:cNvCxnSpPr>
              <a:cxnSpLocks/>
            </p:cNvCxnSpPr>
            <p:nvPr/>
          </p:nvCxnSpPr>
          <p:spPr>
            <a:xfrm>
              <a:off x="8332448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1019E360-F34F-BF44-A80B-341B216E98A1}"/>
                </a:ext>
              </a:extLst>
            </p:cNvPr>
            <p:cNvCxnSpPr>
              <a:cxnSpLocks/>
            </p:cNvCxnSpPr>
            <p:nvPr/>
          </p:nvCxnSpPr>
          <p:spPr>
            <a:xfrm>
              <a:off x="8659020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7C40A8F-C560-5846-87E2-BA89945B1F6D}"/>
                </a:ext>
              </a:extLst>
            </p:cNvPr>
            <p:cNvSpPr txBox="1"/>
            <p:nvPr/>
          </p:nvSpPr>
          <p:spPr>
            <a:xfrm>
              <a:off x="3239715" y="115911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9BD65D3-E11A-B640-AA24-6B53E4913060}"/>
                </a:ext>
              </a:extLst>
            </p:cNvPr>
            <p:cNvSpPr txBox="1"/>
            <p:nvPr/>
          </p:nvSpPr>
          <p:spPr>
            <a:xfrm>
              <a:off x="7319285" y="119269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F2011159-2540-A840-9E31-7C5FA00062D7}"/>
              </a:ext>
            </a:extLst>
          </p:cNvPr>
          <p:cNvSpPr/>
          <p:nvPr/>
        </p:nvSpPr>
        <p:spPr>
          <a:xfrm>
            <a:off x="4860747" y="229603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动画时间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2BF0228-6C39-6341-9BE2-D52BE347D90E}"/>
              </a:ext>
            </a:extLst>
          </p:cNvPr>
          <p:cNvSpPr/>
          <p:nvPr/>
        </p:nvSpPr>
        <p:spPr>
          <a:xfrm>
            <a:off x="-24754" y="594529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主动式动画播放次数：</a:t>
            </a:r>
            <a:r>
              <a:rPr lang="en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animation-iteration-count</a:t>
            </a:r>
            <a:endParaRPr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0D63A05-6FF2-EF4E-9B1D-B0DE8757FC09}"/>
              </a:ext>
            </a:extLst>
          </p:cNvPr>
          <p:cNvSpPr/>
          <p:nvPr/>
        </p:nvSpPr>
        <p:spPr>
          <a:xfrm>
            <a:off x="6923309" y="5859767"/>
            <a:ext cx="650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规定动画被播放的次数。默认是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infinite: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无限循环 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FDDFC7-45C4-5E4D-83F4-6FCC27399567}"/>
              </a:ext>
            </a:extLst>
          </p:cNvPr>
          <p:cNvSpPr/>
          <p:nvPr/>
        </p:nvSpPr>
        <p:spPr>
          <a:xfrm>
            <a:off x="517919" y="191648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第一次播放</a:t>
            </a:r>
            <a:endParaRPr lang="zh-CN" altLang="en-US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9219C3D-CFFA-2743-89EC-78848D4CBCF9}"/>
              </a:ext>
            </a:extLst>
          </p:cNvPr>
          <p:cNvGrpSpPr/>
          <p:nvPr/>
        </p:nvGrpSpPr>
        <p:grpSpPr>
          <a:xfrm>
            <a:off x="2283742" y="3646858"/>
            <a:ext cx="6380999" cy="2263646"/>
            <a:chOff x="441535" y="1113144"/>
            <a:chExt cx="11301867" cy="4942616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3791CD0-5584-4D46-85EC-FFE7C5296492}"/>
                </a:ext>
              </a:extLst>
            </p:cNvPr>
            <p:cNvSpPr/>
            <p:nvPr/>
          </p:nvSpPr>
          <p:spPr>
            <a:xfrm>
              <a:off x="612648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5EC98602-0419-1646-BF08-5B328F1E7D48}"/>
                </a:ext>
              </a:extLst>
            </p:cNvPr>
            <p:cNvSpPr/>
            <p:nvPr/>
          </p:nvSpPr>
          <p:spPr>
            <a:xfrm>
              <a:off x="1087265" y="1664394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4D0737B-3A25-C44A-9609-DC1A4D343220}"/>
                </a:ext>
              </a:extLst>
            </p:cNvPr>
            <p:cNvSpPr/>
            <p:nvPr/>
          </p:nvSpPr>
          <p:spPr>
            <a:xfrm>
              <a:off x="441535" y="4701727"/>
              <a:ext cx="1882893" cy="1354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2FEC5EB-60E3-EA42-B376-604744C55617}"/>
                </a:ext>
              </a:extLst>
            </p:cNvPr>
            <p:cNvSpPr txBox="1"/>
            <p:nvPr/>
          </p:nvSpPr>
          <p:spPr>
            <a:xfrm>
              <a:off x="5003615" y="1113144"/>
              <a:ext cx="1595847" cy="7078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en-US" altLang="zh-CN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r>
                <a:rPr kumimoji="1" lang="zh-CN" altLang="en-US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4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EF36C86-953C-814E-8DDD-C131533CBF1C}"/>
                </a:ext>
              </a:extLst>
            </p:cNvPr>
            <p:cNvSpPr/>
            <p:nvPr/>
          </p:nvSpPr>
          <p:spPr>
            <a:xfrm>
              <a:off x="9908391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F2239E42-9C28-4746-85A4-6D277CB793BA}"/>
                </a:ext>
              </a:extLst>
            </p:cNvPr>
            <p:cNvSpPr/>
            <p:nvPr/>
          </p:nvSpPr>
          <p:spPr>
            <a:xfrm>
              <a:off x="10369117" y="2600349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EFBD4BC2-AE23-E340-B32B-042C8802B9C4}"/>
                </a:ext>
              </a:extLst>
            </p:cNvPr>
            <p:cNvSpPr/>
            <p:nvPr/>
          </p:nvSpPr>
          <p:spPr>
            <a:xfrm>
              <a:off x="9553833" y="4657748"/>
              <a:ext cx="2189569" cy="1354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最后一帧</a:t>
              </a:r>
              <a:endPara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endPara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43" name="直线箭头连接符 42">
              <a:extLst>
                <a:ext uri="{FF2B5EF4-FFF2-40B4-BE49-F238E27FC236}">
                  <a16:creationId xmlns:a16="http://schemas.microsoft.com/office/drawing/2014/main" id="{3E67CE80-55DD-B24C-8AD0-29F2CBDC364F}"/>
                </a:ext>
              </a:extLst>
            </p:cNvPr>
            <p:cNvCxnSpPr>
              <a:stCxn id="35" idx="3"/>
              <a:endCxn id="39" idx="1"/>
            </p:cNvCxnSpPr>
            <p:nvPr/>
          </p:nvCxnSpPr>
          <p:spPr>
            <a:xfrm>
              <a:off x="2093105" y="3022590"/>
              <a:ext cx="781528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>
              <a:extLst>
                <a:ext uri="{FF2B5EF4-FFF2-40B4-BE49-F238E27FC236}">
                  <a16:creationId xmlns:a16="http://schemas.microsoft.com/office/drawing/2014/main" id="{064733E1-3EE9-254C-A18A-6BFD76EE002E}"/>
                </a:ext>
              </a:extLst>
            </p:cNvPr>
            <p:cNvCxnSpPr>
              <a:cxnSpLocks/>
            </p:cNvCxnSpPr>
            <p:nvPr/>
          </p:nvCxnSpPr>
          <p:spPr>
            <a:xfrm>
              <a:off x="2960915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44">
              <a:extLst>
                <a:ext uri="{FF2B5EF4-FFF2-40B4-BE49-F238E27FC236}">
                  <a16:creationId xmlns:a16="http://schemas.microsoft.com/office/drawing/2014/main" id="{01836B55-2781-AE49-ABBA-595145910BEF}"/>
                </a:ext>
              </a:extLst>
            </p:cNvPr>
            <p:cNvCxnSpPr>
              <a:cxnSpLocks/>
            </p:cNvCxnSpPr>
            <p:nvPr/>
          </p:nvCxnSpPr>
          <p:spPr>
            <a:xfrm>
              <a:off x="3292362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>
              <a:extLst>
                <a:ext uri="{FF2B5EF4-FFF2-40B4-BE49-F238E27FC236}">
                  <a16:creationId xmlns:a16="http://schemas.microsoft.com/office/drawing/2014/main" id="{660876D6-06FB-6545-A7BB-C7F00C48A534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3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线连接符 48">
              <a:extLst>
                <a:ext uri="{FF2B5EF4-FFF2-40B4-BE49-F238E27FC236}">
                  <a16:creationId xmlns:a16="http://schemas.microsoft.com/office/drawing/2014/main" id="{F9332AF0-977E-C744-8454-F7490F8D9F54}"/>
                </a:ext>
              </a:extLst>
            </p:cNvPr>
            <p:cNvCxnSpPr>
              <a:cxnSpLocks/>
            </p:cNvCxnSpPr>
            <p:nvPr/>
          </p:nvCxnSpPr>
          <p:spPr>
            <a:xfrm>
              <a:off x="392974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线连接符 49">
              <a:extLst>
                <a:ext uri="{FF2B5EF4-FFF2-40B4-BE49-F238E27FC236}">
                  <a16:creationId xmlns:a16="http://schemas.microsoft.com/office/drawing/2014/main" id="{9FC66010-0989-DB44-9932-4DCBEDFC0DEF}"/>
                </a:ext>
              </a:extLst>
            </p:cNvPr>
            <p:cNvCxnSpPr>
              <a:cxnSpLocks/>
            </p:cNvCxnSpPr>
            <p:nvPr/>
          </p:nvCxnSpPr>
          <p:spPr>
            <a:xfrm>
              <a:off x="4261191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>
              <a:extLst>
                <a:ext uri="{FF2B5EF4-FFF2-40B4-BE49-F238E27FC236}">
                  <a16:creationId xmlns:a16="http://schemas.microsoft.com/office/drawing/2014/main" id="{20DAE05A-5694-D44C-AF26-E2396263B302}"/>
                </a:ext>
              </a:extLst>
            </p:cNvPr>
            <p:cNvCxnSpPr>
              <a:cxnSpLocks/>
            </p:cNvCxnSpPr>
            <p:nvPr/>
          </p:nvCxnSpPr>
          <p:spPr>
            <a:xfrm>
              <a:off x="4587763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51">
              <a:extLst>
                <a:ext uri="{FF2B5EF4-FFF2-40B4-BE49-F238E27FC236}">
                  <a16:creationId xmlns:a16="http://schemas.microsoft.com/office/drawing/2014/main" id="{C37EEC84-08F4-D24D-9E4A-37CAE0A3B25B}"/>
                </a:ext>
              </a:extLst>
            </p:cNvPr>
            <p:cNvCxnSpPr>
              <a:cxnSpLocks/>
            </p:cNvCxnSpPr>
            <p:nvPr/>
          </p:nvCxnSpPr>
          <p:spPr>
            <a:xfrm>
              <a:off x="7032172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52">
              <a:extLst>
                <a:ext uri="{FF2B5EF4-FFF2-40B4-BE49-F238E27FC236}">
                  <a16:creationId xmlns:a16="http://schemas.microsoft.com/office/drawing/2014/main" id="{695F5F21-3F0A-F544-9A23-D18CF6CFE13E}"/>
                </a:ext>
              </a:extLst>
            </p:cNvPr>
            <p:cNvCxnSpPr>
              <a:cxnSpLocks/>
            </p:cNvCxnSpPr>
            <p:nvPr/>
          </p:nvCxnSpPr>
          <p:spPr>
            <a:xfrm>
              <a:off x="7363619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>
              <a:extLst>
                <a:ext uri="{FF2B5EF4-FFF2-40B4-BE49-F238E27FC236}">
                  <a16:creationId xmlns:a16="http://schemas.microsoft.com/office/drawing/2014/main" id="{29B4B727-DE35-8D47-B238-F39A358989FC}"/>
                </a:ext>
              </a:extLst>
            </p:cNvPr>
            <p:cNvCxnSpPr>
              <a:cxnSpLocks/>
            </p:cNvCxnSpPr>
            <p:nvPr/>
          </p:nvCxnSpPr>
          <p:spPr>
            <a:xfrm>
              <a:off x="769019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>
              <a:extLst>
                <a:ext uri="{FF2B5EF4-FFF2-40B4-BE49-F238E27FC236}">
                  <a16:creationId xmlns:a16="http://schemas.microsoft.com/office/drawing/2014/main" id="{490F56CC-5B50-5A44-A47B-170F5F44E060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55">
              <a:extLst>
                <a:ext uri="{FF2B5EF4-FFF2-40B4-BE49-F238E27FC236}">
                  <a16:creationId xmlns:a16="http://schemas.microsoft.com/office/drawing/2014/main" id="{61D754BF-B9BC-1546-8E73-8C181EF39EA9}"/>
                </a:ext>
              </a:extLst>
            </p:cNvPr>
            <p:cNvCxnSpPr>
              <a:cxnSpLocks/>
            </p:cNvCxnSpPr>
            <p:nvPr/>
          </p:nvCxnSpPr>
          <p:spPr>
            <a:xfrm>
              <a:off x="8332448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56">
              <a:extLst>
                <a:ext uri="{FF2B5EF4-FFF2-40B4-BE49-F238E27FC236}">
                  <a16:creationId xmlns:a16="http://schemas.microsoft.com/office/drawing/2014/main" id="{06976393-A658-AE41-86A8-B9BA17AEDB22}"/>
                </a:ext>
              </a:extLst>
            </p:cNvPr>
            <p:cNvCxnSpPr>
              <a:cxnSpLocks/>
            </p:cNvCxnSpPr>
            <p:nvPr/>
          </p:nvCxnSpPr>
          <p:spPr>
            <a:xfrm>
              <a:off x="8659020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CC95FBB-C4CE-9D4D-8E23-2D082A242565}"/>
                </a:ext>
              </a:extLst>
            </p:cNvPr>
            <p:cNvSpPr txBox="1"/>
            <p:nvPr/>
          </p:nvSpPr>
          <p:spPr>
            <a:xfrm>
              <a:off x="3239715" y="115911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EDC4E872-FC55-6545-A512-4FFAA6680AD9}"/>
                </a:ext>
              </a:extLst>
            </p:cNvPr>
            <p:cNvSpPr txBox="1"/>
            <p:nvPr/>
          </p:nvSpPr>
          <p:spPr>
            <a:xfrm>
              <a:off x="7319285" y="1192691"/>
              <a:ext cx="106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0FBA527F-D1B9-2449-8E7F-D4DC734D99F7}"/>
              </a:ext>
            </a:extLst>
          </p:cNvPr>
          <p:cNvSpPr/>
          <p:nvPr/>
        </p:nvSpPr>
        <p:spPr>
          <a:xfrm>
            <a:off x="4860747" y="490090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动画时间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72C370E-329C-C140-AC9D-B755A952FADA}"/>
              </a:ext>
            </a:extLst>
          </p:cNvPr>
          <p:cNvSpPr/>
          <p:nvPr/>
        </p:nvSpPr>
        <p:spPr>
          <a:xfrm>
            <a:off x="517919" y="4521356"/>
            <a:ext cx="1257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次播放</a:t>
            </a:r>
            <a:endParaRPr lang="zh-CN" altLang="en-US" dirty="0"/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2FC8AE09-11BB-4344-B218-8D9211C7C373}"/>
              </a:ext>
            </a:extLst>
          </p:cNvPr>
          <p:cNvCxnSpPr>
            <a:stCxn id="13" idx="2"/>
            <a:endCxn id="35" idx="0"/>
          </p:cNvCxnSpPr>
          <p:nvPr/>
        </p:nvCxnSpPr>
        <p:spPr>
          <a:xfrm flipH="1">
            <a:off x="2798283" y="3285494"/>
            <a:ext cx="5248346" cy="4980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002A2BDA-CF9F-F94A-BE87-E83B15419606}"/>
              </a:ext>
            </a:extLst>
          </p:cNvPr>
          <p:cNvSpPr txBox="1"/>
          <p:nvPr/>
        </p:nvSpPr>
        <p:spPr>
          <a:xfrm>
            <a:off x="4052353" y="2667765"/>
            <a:ext cx="272478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zh-CN" sz="4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r>
              <a:rPr kumimoji="1" lang="zh-CN" altLang="en-US" sz="4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kumimoji="1" lang="zh-CN" altLang="en-US" sz="4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590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9649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主动动画原理之多次播放动画时的的正反方向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2BF0228-6C39-6341-9BE2-D52BE347D90E}"/>
              </a:ext>
            </a:extLst>
          </p:cNvPr>
          <p:cNvSpPr/>
          <p:nvPr/>
        </p:nvSpPr>
        <p:spPr>
          <a:xfrm>
            <a:off x="884635" y="6136766"/>
            <a:ext cx="9281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animation-direction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：规定动画是否在下一周期逆向地播放。</a:t>
            </a:r>
            <a:endParaRPr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CACFF23-93C3-0C4C-9629-0FF44DF2B287}"/>
              </a:ext>
            </a:extLst>
          </p:cNvPr>
          <p:cNvGrpSpPr/>
          <p:nvPr/>
        </p:nvGrpSpPr>
        <p:grpSpPr>
          <a:xfrm>
            <a:off x="70717" y="1380945"/>
            <a:ext cx="5980127" cy="3857167"/>
            <a:chOff x="517919" y="1041990"/>
            <a:chExt cx="8146822" cy="5254679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D130B6C-57DC-1942-BE5E-1D4E9D24E4FF}"/>
                </a:ext>
              </a:extLst>
            </p:cNvPr>
            <p:cNvGrpSpPr/>
            <p:nvPr/>
          </p:nvGrpSpPr>
          <p:grpSpPr>
            <a:xfrm>
              <a:off x="2283742" y="1041990"/>
              <a:ext cx="6380999" cy="2649811"/>
              <a:chOff x="441535" y="1113144"/>
              <a:chExt cx="11301867" cy="578580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435466B-2B45-CC4D-9988-33BE098E587E}"/>
                  </a:ext>
                </a:extLst>
              </p:cNvPr>
              <p:cNvSpPr/>
              <p:nvPr/>
            </p:nvSpPr>
            <p:spPr>
              <a:xfrm>
                <a:off x="612648" y="1411504"/>
                <a:ext cx="1480457" cy="3222172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DC3F7E5F-E968-2248-8CD7-89F0FD8EF601}"/>
                  </a:ext>
                </a:extLst>
              </p:cNvPr>
              <p:cNvSpPr/>
              <p:nvPr/>
            </p:nvSpPr>
            <p:spPr>
              <a:xfrm>
                <a:off x="1087265" y="1664394"/>
                <a:ext cx="446315" cy="4463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99003A0-E399-B44C-85E2-9E08AC20231F}"/>
                  </a:ext>
                </a:extLst>
              </p:cNvPr>
              <p:cNvSpPr/>
              <p:nvPr/>
            </p:nvSpPr>
            <p:spPr>
              <a:xfrm>
                <a:off x="441535" y="4701726"/>
                <a:ext cx="1882892" cy="219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第</a:t>
                </a:r>
                <a:r>
                  <a: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帧</a:t>
                </a:r>
                <a:endPara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属性值</a:t>
                </a:r>
                <a:r>
                  <a: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endPara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CBBB1E0-653E-E642-95B1-8912FC6155E4}"/>
                  </a:ext>
                </a:extLst>
              </p:cNvPr>
              <p:cNvSpPr txBox="1"/>
              <p:nvPr/>
            </p:nvSpPr>
            <p:spPr>
              <a:xfrm>
                <a:off x="5003615" y="1113144"/>
                <a:ext cx="1595846" cy="32042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kumimoji="1" lang="en-US" altLang="zh-CN" sz="3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r>
                  <a:rPr kumimoji="1" lang="zh-CN" altLang="en-US" sz="3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en-US" altLang="zh-CN" sz="3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endParaRPr kumimoji="1" lang="zh-CN" altLang="en-US" sz="32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9FC199C-8149-FD4A-BF7A-5308CDBFB3A4}"/>
                  </a:ext>
                </a:extLst>
              </p:cNvPr>
              <p:cNvSpPr/>
              <p:nvPr/>
            </p:nvSpPr>
            <p:spPr>
              <a:xfrm>
                <a:off x="9908391" y="1411504"/>
                <a:ext cx="1480457" cy="3222172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921FC7C8-1E0C-4241-A55F-2B2EA5C254E7}"/>
                  </a:ext>
                </a:extLst>
              </p:cNvPr>
              <p:cNvSpPr/>
              <p:nvPr/>
            </p:nvSpPr>
            <p:spPr>
              <a:xfrm>
                <a:off x="10369117" y="2600349"/>
                <a:ext cx="446315" cy="4463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4A602E0-54CF-E145-A0FE-37F91D8DB878}"/>
                  </a:ext>
                </a:extLst>
              </p:cNvPr>
              <p:cNvSpPr/>
              <p:nvPr/>
            </p:nvSpPr>
            <p:spPr>
              <a:xfrm>
                <a:off x="9553833" y="4657750"/>
                <a:ext cx="2189569" cy="15563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最后一帧</a:t>
                </a:r>
                <a:endPara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属性值</a:t>
                </a:r>
                <a:r>
                  <a: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endPara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4" name="直线箭头连接符 13">
                <a:extLst>
                  <a:ext uri="{FF2B5EF4-FFF2-40B4-BE49-F238E27FC236}">
                    <a16:creationId xmlns:a16="http://schemas.microsoft.com/office/drawing/2014/main" id="{041F8468-FBC9-D842-BCFB-D1107FF031DB}"/>
                  </a:ext>
                </a:extLst>
              </p:cNvPr>
              <p:cNvCxnSpPr>
                <a:stCxn id="7" idx="3"/>
                <a:endCxn id="11" idx="1"/>
              </p:cNvCxnSpPr>
              <p:nvPr/>
            </p:nvCxnSpPr>
            <p:spPr>
              <a:xfrm>
                <a:off x="2093105" y="3022590"/>
                <a:ext cx="781528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线连接符 14">
                <a:extLst>
                  <a:ext uri="{FF2B5EF4-FFF2-40B4-BE49-F238E27FC236}">
                    <a16:creationId xmlns:a16="http://schemas.microsoft.com/office/drawing/2014/main" id="{C372AC96-B113-C14E-A7FD-06666A0013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0915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15">
                <a:extLst>
                  <a:ext uri="{FF2B5EF4-FFF2-40B4-BE49-F238E27FC236}">
                    <a16:creationId xmlns:a16="http://schemas.microsoft.com/office/drawing/2014/main" id="{1B2D6D30-4EEF-364D-934F-F8C62BE59A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2362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线连接符 16">
                <a:extLst>
                  <a:ext uri="{FF2B5EF4-FFF2-40B4-BE49-F238E27FC236}">
                    <a16:creationId xmlns:a16="http://schemas.microsoft.com/office/drawing/2014/main" id="{C1FC35DF-B1EF-0241-8BE0-F9664C9F07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8934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线连接符 17">
                <a:extLst>
                  <a:ext uri="{FF2B5EF4-FFF2-40B4-BE49-F238E27FC236}">
                    <a16:creationId xmlns:a16="http://schemas.microsoft.com/office/drawing/2014/main" id="{BC75D6F5-29E5-454F-AEB4-C8F173689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744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线连接符 18">
                <a:extLst>
                  <a:ext uri="{FF2B5EF4-FFF2-40B4-BE49-F238E27FC236}">
                    <a16:creationId xmlns:a16="http://schemas.microsoft.com/office/drawing/2014/main" id="{5F965B4E-455A-1343-A14E-3B1FDE3522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1191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连接符 19">
                <a:extLst>
                  <a:ext uri="{FF2B5EF4-FFF2-40B4-BE49-F238E27FC236}">
                    <a16:creationId xmlns:a16="http://schemas.microsoft.com/office/drawing/2014/main" id="{CB1A893F-A0DB-744A-8248-843DB57634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763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">
                <a:extLst>
                  <a:ext uri="{FF2B5EF4-FFF2-40B4-BE49-F238E27FC236}">
                    <a16:creationId xmlns:a16="http://schemas.microsoft.com/office/drawing/2014/main" id="{92A5951A-7DFC-234E-AE53-F2567C7465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2172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4">
                <a:extLst>
                  <a:ext uri="{FF2B5EF4-FFF2-40B4-BE49-F238E27FC236}">
                    <a16:creationId xmlns:a16="http://schemas.microsoft.com/office/drawing/2014/main" id="{8830118D-B343-DD4B-BD95-83F08FE39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3619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5">
                <a:extLst>
                  <a:ext uri="{FF2B5EF4-FFF2-40B4-BE49-F238E27FC236}">
                    <a16:creationId xmlns:a16="http://schemas.microsoft.com/office/drawing/2014/main" id="{4B9A4045-2805-A844-B8D2-2277DABB9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0191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符 26">
                <a:extLst>
                  <a:ext uri="{FF2B5EF4-FFF2-40B4-BE49-F238E27FC236}">
                    <a16:creationId xmlns:a16="http://schemas.microsoft.com/office/drawing/2014/main" id="{2DF8952E-A509-894B-BED7-D2CF001927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1001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27">
                <a:extLst>
                  <a:ext uri="{FF2B5EF4-FFF2-40B4-BE49-F238E27FC236}">
                    <a16:creationId xmlns:a16="http://schemas.microsoft.com/office/drawing/2014/main" id="{E4BB0796-0AEA-174E-A94E-DFBC4E226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2448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符 28">
                <a:extLst>
                  <a:ext uri="{FF2B5EF4-FFF2-40B4-BE49-F238E27FC236}">
                    <a16:creationId xmlns:a16="http://schemas.microsoft.com/office/drawing/2014/main" id="{1019E360-F34F-BF44-A80B-341B216E98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9020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7C40A8F-C560-5846-87E2-BA89945B1F6D}"/>
                  </a:ext>
                </a:extLst>
              </p:cNvPr>
              <p:cNvSpPr txBox="1"/>
              <p:nvPr/>
            </p:nvSpPr>
            <p:spPr>
              <a:xfrm>
                <a:off x="3239715" y="1159110"/>
                <a:ext cx="1060790" cy="915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帧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9BD65D3-E11A-B640-AA24-6B53E4913060}"/>
                  </a:ext>
                </a:extLst>
              </p:cNvPr>
              <p:cNvSpPr txBox="1"/>
              <p:nvPr/>
            </p:nvSpPr>
            <p:spPr>
              <a:xfrm>
                <a:off x="7319285" y="1192690"/>
                <a:ext cx="1060790" cy="915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帧</a:t>
                </a:r>
              </a:p>
            </p:txBody>
          </p:sp>
        </p:grp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F2011159-2540-A840-9E31-7C5FA00062D7}"/>
                </a:ext>
              </a:extLst>
            </p:cNvPr>
            <p:cNvSpPr/>
            <p:nvPr/>
          </p:nvSpPr>
          <p:spPr>
            <a:xfrm>
              <a:off x="4799787" y="2296034"/>
              <a:ext cx="1229914" cy="4192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动画时间</a:t>
              </a:r>
              <a:endPara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1FDDFC7-45C4-5E4D-83F4-6FCC27399567}"/>
                </a:ext>
              </a:extLst>
            </p:cNvPr>
            <p:cNvSpPr/>
            <p:nvPr/>
          </p:nvSpPr>
          <p:spPr>
            <a:xfrm>
              <a:off x="517919" y="1916488"/>
              <a:ext cx="1797701" cy="7127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</a:t>
              </a:r>
              <a:r>
                <a:rPr lang="en-US" altLang="zh-CN" sz="14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2n-1</a:t>
              </a:r>
              <a:r>
                <a:rPr lang="zh-CN" altLang="en-US" sz="14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次播放</a:t>
              </a:r>
              <a:endParaRPr lang="en-US" altLang="zh-CN" sz="1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奇数次</a:t>
              </a:r>
              <a:endParaRPr lang="zh-CN" altLang="en-US" sz="1400" dirty="0"/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9219C3D-CFFA-2743-89EC-78848D4CBCF9}"/>
                </a:ext>
              </a:extLst>
            </p:cNvPr>
            <p:cNvGrpSpPr/>
            <p:nvPr/>
          </p:nvGrpSpPr>
          <p:grpSpPr>
            <a:xfrm>
              <a:off x="2283742" y="3646858"/>
              <a:ext cx="6380999" cy="2649811"/>
              <a:chOff x="441535" y="1113144"/>
              <a:chExt cx="11301867" cy="5785800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3791CD0-5584-4D46-85EC-FFE7C5296492}"/>
                  </a:ext>
                </a:extLst>
              </p:cNvPr>
              <p:cNvSpPr/>
              <p:nvPr/>
            </p:nvSpPr>
            <p:spPr>
              <a:xfrm>
                <a:off x="612648" y="1411504"/>
                <a:ext cx="1480457" cy="3222172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5EC98602-0419-1646-BF08-5B328F1E7D48}"/>
                  </a:ext>
                </a:extLst>
              </p:cNvPr>
              <p:cNvSpPr/>
              <p:nvPr/>
            </p:nvSpPr>
            <p:spPr>
              <a:xfrm>
                <a:off x="1087265" y="1664394"/>
                <a:ext cx="446315" cy="4463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4D0737B-3A25-C44A-9609-DC1A4D343220}"/>
                  </a:ext>
                </a:extLst>
              </p:cNvPr>
              <p:cNvSpPr/>
              <p:nvPr/>
            </p:nvSpPr>
            <p:spPr>
              <a:xfrm>
                <a:off x="441535" y="4701726"/>
                <a:ext cx="1882892" cy="219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第</a:t>
                </a:r>
                <a:r>
                  <a: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帧</a:t>
                </a:r>
                <a:endPara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属性值</a:t>
                </a:r>
                <a:r>
                  <a: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endPara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A2FEC5EB-60E3-EA42-B376-604744C55617}"/>
                  </a:ext>
                </a:extLst>
              </p:cNvPr>
              <p:cNvSpPr txBox="1"/>
              <p:nvPr/>
            </p:nvSpPr>
            <p:spPr>
              <a:xfrm>
                <a:off x="5003615" y="1113144"/>
                <a:ext cx="1595846" cy="32042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kumimoji="1" lang="en-US" altLang="zh-CN" sz="3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r>
                  <a:rPr kumimoji="1" lang="zh-CN" altLang="en-US" sz="3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en-US" altLang="zh-CN" sz="3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endParaRPr kumimoji="1" lang="zh-CN" altLang="en-US" sz="32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5EF36C86-953C-814E-8DDD-C131533CBF1C}"/>
                  </a:ext>
                </a:extLst>
              </p:cNvPr>
              <p:cNvSpPr/>
              <p:nvPr/>
            </p:nvSpPr>
            <p:spPr>
              <a:xfrm>
                <a:off x="9908391" y="1411504"/>
                <a:ext cx="1480457" cy="3222172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F2239E42-9C28-4746-85A4-6D277CB793BA}"/>
                  </a:ext>
                </a:extLst>
              </p:cNvPr>
              <p:cNvSpPr/>
              <p:nvPr/>
            </p:nvSpPr>
            <p:spPr>
              <a:xfrm>
                <a:off x="10369117" y="2600349"/>
                <a:ext cx="446315" cy="4463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FBD4BC2-AE23-E340-B32B-042C8802B9C4}"/>
                  </a:ext>
                </a:extLst>
              </p:cNvPr>
              <p:cNvSpPr/>
              <p:nvPr/>
            </p:nvSpPr>
            <p:spPr>
              <a:xfrm>
                <a:off x="9553833" y="4657747"/>
                <a:ext cx="2189569" cy="15563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最后一帧</a:t>
                </a:r>
                <a:endPara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属性值</a:t>
                </a:r>
                <a:r>
                  <a: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endPara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43" name="直线箭头连接符 42">
                <a:extLst>
                  <a:ext uri="{FF2B5EF4-FFF2-40B4-BE49-F238E27FC236}">
                    <a16:creationId xmlns:a16="http://schemas.microsoft.com/office/drawing/2014/main" id="{3E67CE80-55DD-B24C-8AD0-29F2CBDC364F}"/>
                  </a:ext>
                </a:extLst>
              </p:cNvPr>
              <p:cNvCxnSpPr>
                <a:stCxn id="35" idx="3"/>
                <a:endCxn id="39" idx="1"/>
              </p:cNvCxnSpPr>
              <p:nvPr/>
            </p:nvCxnSpPr>
            <p:spPr>
              <a:xfrm>
                <a:off x="2093105" y="3022590"/>
                <a:ext cx="781528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符 43">
                <a:extLst>
                  <a:ext uri="{FF2B5EF4-FFF2-40B4-BE49-F238E27FC236}">
                    <a16:creationId xmlns:a16="http://schemas.microsoft.com/office/drawing/2014/main" id="{064733E1-3EE9-254C-A18A-6BFD76EE00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0915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符 44">
                <a:extLst>
                  <a:ext uri="{FF2B5EF4-FFF2-40B4-BE49-F238E27FC236}">
                    <a16:creationId xmlns:a16="http://schemas.microsoft.com/office/drawing/2014/main" id="{01836B55-2781-AE49-ABBA-595145910B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2362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连接符 47">
                <a:extLst>
                  <a:ext uri="{FF2B5EF4-FFF2-40B4-BE49-F238E27FC236}">
                    <a16:creationId xmlns:a16="http://schemas.microsoft.com/office/drawing/2014/main" id="{660876D6-06FB-6545-A7BB-C7F00C48A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8934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符 48">
                <a:extLst>
                  <a:ext uri="{FF2B5EF4-FFF2-40B4-BE49-F238E27FC236}">
                    <a16:creationId xmlns:a16="http://schemas.microsoft.com/office/drawing/2014/main" id="{F9332AF0-977E-C744-8454-F7490F8D9F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744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符 49">
                <a:extLst>
                  <a:ext uri="{FF2B5EF4-FFF2-40B4-BE49-F238E27FC236}">
                    <a16:creationId xmlns:a16="http://schemas.microsoft.com/office/drawing/2014/main" id="{9FC66010-0989-DB44-9932-4DCBEDFC0D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1191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符 50">
                <a:extLst>
                  <a:ext uri="{FF2B5EF4-FFF2-40B4-BE49-F238E27FC236}">
                    <a16:creationId xmlns:a16="http://schemas.microsoft.com/office/drawing/2014/main" id="{20DAE05A-5694-D44C-AF26-E2396263B3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763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符 51">
                <a:extLst>
                  <a:ext uri="{FF2B5EF4-FFF2-40B4-BE49-F238E27FC236}">
                    <a16:creationId xmlns:a16="http://schemas.microsoft.com/office/drawing/2014/main" id="{C37EEC84-08F4-D24D-9E4A-37CAE0A3B2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2172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连接符 52">
                <a:extLst>
                  <a:ext uri="{FF2B5EF4-FFF2-40B4-BE49-F238E27FC236}">
                    <a16:creationId xmlns:a16="http://schemas.microsoft.com/office/drawing/2014/main" id="{695F5F21-3F0A-F544-9A23-D18CF6CFE1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3619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连接符 53">
                <a:extLst>
                  <a:ext uri="{FF2B5EF4-FFF2-40B4-BE49-F238E27FC236}">
                    <a16:creationId xmlns:a16="http://schemas.microsoft.com/office/drawing/2014/main" id="{29B4B727-DE35-8D47-B238-F39A358989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0191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54">
                <a:extLst>
                  <a:ext uri="{FF2B5EF4-FFF2-40B4-BE49-F238E27FC236}">
                    <a16:creationId xmlns:a16="http://schemas.microsoft.com/office/drawing/2014/main" id="{490F56CC-5B50-5A44-A47B-170F5F44E0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1001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线连接符 55">
                <a:extLst>
                  <a:ext uri="{FF2B5EF4-FFF2-40B4-BE49-F238E27FC236}">
                    <a16:creationId xmlns:a16="http://schemas.microsoft.com/office/drawing/2014/main" id="{61D754BF-B9BC-1546-8E73-8C181EF39E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2448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06976393-A658-AE41-86A8-B9BA17AEDB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9020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CC95FBB-C4CE-9D4D-8E23-2D082A242565}"/>
                  </a:ext>
                </a:extLst>
              </p:cNvPr>
              <p:cNvSpPr txBox="1"/>
              <p:nvPr/>
            </p:nvSpPr>
            <p:spPr>
              <a:xfrm>
                <a:off x="3239715" y="1159110"/>
                <a:ext cx="1060790" cy="915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帧</a:t>
                </a: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EDC4E872-FC55-6545-A512-4FFAA6680AD9}"/>
                  </a:ext>
                </a:extLst>
              </p:cNvPr>
              <p:cNvSpPr txBox="1"/>
              <p:nvPr/>
            </p:nvSpPr>
            <p:spPr>
              <a:xfrm>
                <a:off x="7319285" y="1192690"/>
                <a:ext cx="1060790" cy="915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帧</a:t>
                </a:r>
              </a:p>
            </p:txBody>
          </p:sp>
        </p:grp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0FBA527F-D1B9-2449-8E7F-D4DC734D99F7}"/>
                </a:ext>
              </a:extLst>
            </p:cNvPr>
            <p:cNvSpPr/>
            <p:nvPr/>
          </p:nvSpPr>
          <p:spPr>
            <a:xfrm>
              <a:off x="4799787" y="4900903"/>
              <a:ext cx="1229914" cy="4192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动画时间</a:t>
              </a:r>
              <a:endPara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472C370E-329C-C140-AC9D-B755A952FADA}"/>
                </a:ext>
              </a:extLst>
            </p:cNvPr>
            <p:cNvSpPr/>
            <p:nvPr/>
          </p:nvSpPr>
          <p:spPr>
            <a:xfrm>
              <a:off x="517919" y="4521355"/>
              <a:ext cx="1540014" cy="7127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</a:t>
              </a:r>
              <a:r>
                <a:rPr lang="en-US" altLang="zh-CN" sz="14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2n</a:t>
              </a:r>
              <a:r>
                <a:rPr lang="zh-CN" altLang="en-US" sz="14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次播放</a:t>
              </a:r>
              <a:endParaRPr lang="en-US" altLang="zh-CN" sz="1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偶数次</a:t>
              </a:r>
              <a:endParaRPr lang="zh-CN" altLang="en-US" sz="1400" dirty="0"/>
            </a:p>
          </p:txBody>
        </p:sp>
        <p:cxnSp>
          <p:nvCxnSpPr>
            <p:cNvPr id="5" name="直线箭头连接符 4">
              <a:extLst>
                <a:ext uri="{FF2B5EF4-FFF2-40B4-BE49-F238E27FC236}">
                  <a16:creationId xmlns:a16="http://schemas.microsoft.com/office/drawing/2014/main" id="{2FC8AE09-11BB-4344-B218-8D9211C7C373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 flipH="1">
              <a:off x="2798283" y="2053203"/>
              <a:ext cx="5107153" cy="17302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002A2BDA-CF9F-F94A-BE87-E83B15419606}"/>
                </a:ext>
              </a:extLst>
            </p:cNvPr>
            <p:cNvSpPr txBox="1"/>
            <p:nvPr/>
          </p:nvSpPr>
          <p:spPr>
            <a:xfrm>
              <a:off x="4052354" y="2667765"/>
              <a:ext cx="2724783" cy="7966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en-US" altLang="zh-CN" sz="32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r>
                <a:rPr kumimoji="1" lang="zh-CN" altLang="en-US" sz="32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32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B27F3077-8285-0849-ADF3-7AEA35292D26}"/>
              </a:ext>
            </a:extLst>
          </p:cNvPr>
          <p:cNvSpPr/>
          <p:nvPr/>
        </p:nvSpPr>
        <p:spPr>
          <a:xfrm>
            <a:off x="1694010" y="5251647"/>
            <a:ext cx="4356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默认是 “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normal”,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每一次都是正向播放</a:t>
            </a:r>
            <a:endParaRPr lang="zh-CN" altLang="en-US" dirty="0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12BB803-0B83-A241-924F-D9FC003575EC}"/>
              </a:ext>
            </a:extLst>
          </p:cNvPr>
          <p:cNvGrpSpPr/>
          <p:nvPr/>
        </p:nvGrpSpPr>
        <p:grpSpPr>
          <a:xfrm>
            <a:off x="6770859" y="1332581"/>
            <a:ext cx="4683935" cy="3857167"/>
            <a:chOff x="2283742" y="1041990"/>
            <a:chExt cx="6380999" cy="5254679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A9B01FAA-F2D9-0E4C-BE08-EB814BD8CA13}"/>
                </a:ext>
              </a:extLst>
            </p:cNvPr>
            <p:cNvGrpSpPr/>
            <p:nvPr/>
          </p:nvGrpSpPr>
          <p:grpSpPr>
            <a:xfrm>
              <a:off x="2283742" y="1041990"/>
              <a:ext cx="6380999" cy="2649811"/>
              <a:chOff x="441535" y="1113144"/>
              <a:chExt cx="11301867" cy="5785800"/>
            </a:xfrm>
          </p:grpSpPr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E9935E39-3C6F-3342-8FAE-C025515A2C1E}"/>
                  </a:ext>
                </a:extLst>
              </p:cNvPr>
              <p:cNvSpPr/>
              <p:nvPr/>
            </p:nvSpPr>
            <p:spPr>
              <a:xfrm>
                <a:off x="612648" y="1411504"/>
                <a:ext cx="1480457" cy="3222172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DAA6D86B-1E05-D54C-BA14-F44E569C6B39}"/>
                  </a:ext>
                </a:extLst>
              </p:cNvPr>
              <p:cNvSpPr/>
              <p:nvPr/>
            </p:nvSpPr>
            <p:spPr>
              <a:xfrm>
                <a:off x="1087265" y="1664394"/>
                <a:ext cx="446315" cy="4463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52F4B4A8-1821-8B43-9736-665ED54AA6C4}"/>
                  </a:ext>
                </a:extLst>
              </p:cNvPr>
              <p:cNvSpPr/>
              <p:nvPr/>
            </p:nvSpPr>
            <p:spPr>
              <a:xfrm>
                <a:off x="441535" y="4701726"/>
                <a:ext cx="1882892" cy="219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第</a:t>
                </a:r>
                <a:r>
                  <a: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帧</a:t>
                </a:r>
                <a:endPara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属性值</a:t>
                </a:r>
                <a:r>
                  <a: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endPara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F967B227-807B-C141-BF28-E8299CAD5E3D}"/>
                  </a:ext>
                </a:extLst>
              </p:cNvPr>
              <p:cNvSpPr txBox="1"/>
              <p:nvPr/>
            </p:nvSpPr>
            <p:spPr>
              <a:xfrm>
                <a:off x="5003615" y="1113144"/>
                <a:ext cx="1595846" cy="32042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kumimoji="1" lang="en-US" altLang="zh-CN" sz="3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r>
                  <a:rPr kumimoji="1" lang="zh-CN" altLang="en-US" sz="3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en-US" altLang="zh-CN" sz="3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endParaRPr kumimoji="1" lang="zh-CN" altLang="en-US" sz="32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1AE48FCA-47D4-FB4C-87BF-410DA9D6C790}"/>
                  </a:ext>
                </a:extLst>
              </p:cNvPr>
              <p:cNvSpPr/>
              <p:nvPr/>
            </p:nvSpPr>
            <p:spPr>
              <a:xfrm>
                <a:off x="9908391" y="1411504"/>
                <a:ext cx="1480457" cy="3222172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49938EAD-925B-1249-B089-864774AB37D9}"/>
                  </a:ext>
                </a:extLst>
              </p:cNvPr>
              <p:cNvSpPr/>
              <p:nvPr/>
            </p:nvSpPr>
            <p:spPr>
              <a:xfrm>
                <a:off x="10369117" y="2600349"/>
                <a:ext cx="446315" cy="4463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36CC6E9A-AF2A-0147-B30B-0910F7C9A163}"/>
                  </a:ext>
                </a:extLst>
              </p:cNvPr>
              <p:cNvSpPr/>
              <p:nvPr/>
            </p:nvSpPr>
            <p:spPr>
              <a:xfrm>
                <a:off x="9553833" y="4657750"/>
                <a:ext cx="2189569" cy="15563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最后一帧</a:t>
                </a:r>
                <a:endPara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属性值</a:t>
                </a:r>
                <a:r>
                  <a: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endPara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01" name="直线箭头连接符 100">
                <a:extLst>
                  <a:ext uri="{FF2B5EF4-FFF2-40B4-BE49-F238E27FC236}">
                    <a16:creationId xmlns:a16="http://schemas.microsoft.com/office/drawing/2014/main" id="{A9AE38B1-FF3B-454B-B46A-B84E924ED96A}"/>
                  </a:ext>
                </a:extLst>
              </p:cNvPr>
              <p:cNvCxnSpPr>
                <a:stCxn id="94" idx="3"/>
                <a:endCxn id="98" idx="1"/>
              </p:cNvCxnSpPr>
              <p:nvPr/>
            </p:nvCxnSpPr>
            <p:spPr>
              <a:xfrm>
                <a:off x="2093105" y="3022590"/>
                <a:ext cx="781528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线连接符 101">
                <a:extLst>
                  <a:ext uri="{FF2B5EF4-FFF2-40B4-BE49-F238E27FC236}">
                    <a16:creationId xmlns:a16="http://schemas.microsoft.com/office/drawing/2014/main" id="{B5F4C792-AE26-994B-8FF2-C13D84B17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0915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线连接符 102">
                <a:extLst>
                  <a:ext uri="{FF2B5EF4-FFF2-40B4-BE49-F238E27FC236}">
                    <a16:creationId xmlns:a16="http://schemas.microsoft.com/office/drawing/2014/main" id="{898C73E1-ECFB-CE41-9BD3-C63CE6E0BA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2362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线连接符 103">
                <a:extLst>
                  <a:ext uri="{FF2B5EF4-FFF2-40B4-BE49-F238E27FC236}">
                    <a16:creationId xmlns:a16="http://schemas.microsoft.com/office/drawing/2014/main" id="{CA09FABF-5429-5F4B-BEC2-4D58141D65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8934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线连接符 104">
                <a:extLst>
                  <a:ext uri="{FF2B5EF4-FFF2-40B4-BE49-F238E27FC236}">
                    <a16:creationId xmlns:a16="http://schemas.microsoft.com/office/drawing/2014/main" id="{5ACA5B70-FA1F-024B-94E8-D9E99D1CAF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744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线连接符 105">
                <a:extLst>
                  <a:ext uri="{FF2B5EF4-FFF2-40B4-BE49-F238E27FC236}">
                    <a16:creationId xmlns:a16="http://schemas.microsoft.com/office/drawing/2014/main" id="{2FD36A26-5F5F-CC44-9C95-BDF87AE04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1191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线连接符 106">
                <a:extLst>
                  <a:ext uri="{FF2B5EF4-FFF2-40B4-BE49-F238E27FC236}">
                    <a16:creationId xmlns:a16="http://schemas.microsoft.com/office/drawing/2014/main" id="{5C52C378-BB17-C248-BA57-8456D241D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763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线连接符 107">
                <a:extLst>
                  <a:ext uri="{FF2B5EF4-FFF2-40B4-BE49-F238E27FC236}">
                    <a16:creationId xmlns:a16="http://schemas.microsoft.com/office/drawing/2014/main" id="{43DFC157-8BCD-E542-B656-DD8AD69226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2172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线连接符 108">
                <a:extLst>
                  <a:ext uri="{FF2B5EF4-FFF2-40B4-BE49-F238E27FC236}">
                    <a16:creationId xmlns:a16="http://schemas.microsoft.com/office/drawing/2014/main" id="{44373309-C232-6D41-B4EF-4DB4D2BBF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3619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线连接符 109">
                <a:extLst>
                  <a:ext uri="{FF2B5EF4-FFF2-40B4-BE49-F238E27FC236}">
                    <a16:creationId xmlns:a16="http://schemas.microsoft.com/office/drawing/2014/main" id="{2ECC471F-46E9-A449-81D6-A7983202B8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0191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线连接符 110">
                <a:extLst>
                  <a:ext uri="{FF2B5EF4-FFF2-40B4-BE49-F238E27FC236}">
                    <a16:creationId xmlns:a16="http://schemas.microsoft.com/office/drawing/2014/main" id="{DEA86C95-1222-FF42-A2FA-9FA174A0BD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1001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线连接符 111">
                <a:extLst>
                  <a:ext uri="{FF2B5EF4-FFF2-40B4-BE49-F238E27FC236}">
                    <a16:creationId xmlns:a16="http://schemas.microsoft.com/office/drawing/2014/main" id="{B209F028-BD37-6949-AFDD-BF28C6BAD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2448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线连接符 112">
                <a:extLst>
                  <a:ext uri="{FF2B5EF4-FFF2-40B4-BE49-F238E27FC236}">
                    <a16:creationId xmlns:a16="http://schemas.microsoft.com/office/drawing/2014/main" id="{8F7A8E0B-5CCE-F740-879A-9ED8645DB6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9020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22FDBCFE-6DA9-BE4A-A8BF-7D1AC75DDD5B}"/>
                  </a:ext>
                </a:extLst>
              </p:cNvPr>
              <p:cNvSpPr txBox="1"/>
              <p:nvPr/>
            </p:nvSpPr>
            <p:spPr>
              <a:xfrm>
                <a:off x="3239715" y="1159110"/>
                <a:ext cx="1060790" cy="915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帧</a:t>
                </a:r>
              </a:p>
            </p:txBody>
          </p:sp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D4B97612-40A8-9342-99D1-FD76ED474665}"/>
                  </a:ext>
                </a:extLst>
              </p:cNvPr>
              <p:cNvSpPr txBox="1"/>
              <p:nvPr/>
            </p:nvSpPr>
            <p:spPr>
              <a:xfrm>
                <a:off x="7319285" y="1192690"/>
                <a:ext cx="1060790" cy="915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帧</a:t>
                </a:r>
              </a:p>
            </p:txBody>
          </p:sp>
        </p:grp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FB868E8-6A6F-8E4B-9BD9-B437CC2B326A}"/>
                </a:ext>
              </a:extLst>
            </p:cNvPr>
            <p:cNvSpPr/>
            <p:nvPr/>
          </p:nvSpPr>
          <p:spPr>
            <a:xfrm>
              <a:off x="4799787" y="2296034"/>
              <a:ext cx="1229914" cy="4192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动画时间</a:t>
              </a:r>
              <a:endPara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924D3E7D-32B4-0C42-8F39-5545B6F83B5A}"/>
                </a:ext>
              </a:extLst>
            </p:cNvPr>
            <p:cNvGrpSpPr/>
            <p:nvPr/>
          </p:nvGrpSpPr>
          <p:grpSpPr>
            <a:xfrm>
              <a:off x="2283742" y="3646858"/>
              <a:ext cx="6380999" cy="2649811"/>
              <a:chOff x="441535" y="1113144"/>
              <a:chExt cx="11301867" cy="5785800"/>
            </a:xfrm>
          </p:grpSpPr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CD110301-0B18-E34B-80F2-262672DD9686}"/>
                  </a:ext>
                </a:extLst>
              </p:cNvPr>
              <p:cNvSpPr/>
              <p:nvPr/>
            </p:nvSpPr>
            <p:spPr>
              <a:xfrm>
                <a:off x="612648" y="1411504"/>
                <a:ext cx="1480457" cy="3222172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B891CAB8-AAE9-D14A-8C3D-2F703399495D}"/>
                  </a:ext>
                </a:extLst>
              </p:cNvPr>
              <p:cNvSpPr/>
              <p:nvPr/>
            </p:nvSpPr>
            <p:spPr>
              <a:xfrm>
                <a:off x="1087265" y="1664394"/>
                <a:ext cx="446315" cy="4463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6DC419E1-CD32-2E4A-B000-FCEE7E06DD48}"/>
                  </a:ext>
                </a:extLst>
              </p:cNvPr>
              <p:cNvSpPr/>
              <p:nvPr/>
            </p:nvSpPr>
            <p:spPr>
              <a:xfrm>
                <a:off x="441535" y="4701726"/>
                <a:ext cx="1882892" cy="219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第</a:t>
                </a:r>
                <a:r>
                  <a: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帧</a:t>
                </a:r>
                <a:endPara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属性值</a:t>
                </a:r>
                <a:r>
                  <a: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endPara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A19EF82B-C0BA-4B46-B648-761FF7D87796}"/>
                  </a:ext>
                </a:extLst>
              </p:cNvPr>
              <p:cNvSpPr txBox="1"/>
              <p:nvPr/>
            </p:nvSpPr>
            <p:spPr>
              <a:xfrm>
                <a:off x="5003615" y="1113144"/>
                <a:ext cx="1595846" cy="32042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kumimoji="1" lang="en-US" altLang="zh-CN" sz="3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r>
                  <a:rPr kumimoji="1" lang="zh-CN" altLang="en-US" sz="3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en-US" altLang="zh-CN" sz="3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endParaRPr kumimoji="1" lang="zh-CN" altLang="en-US" sz="32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19C617E9-73A7-5542-BAD6-5F21B6A7401E}"/>
                  </a:ext>
                </a:extLst>
              </p:cNvPr>
              <p:cNvSpPr/>
              <p:nvPr/>
            </p:nvSpPr>
            <p:spPr>
              <a:xfrm>
                <a:off x="9908391" y="1411504"/>
                <a:ext cx="1480457" cy="3222172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B254A0BF-67D8-C44A-B800-2EE4F8A008CA}"/>
                  </a:ext>
                </a:extLst>
              </p:cNvPr>
              <p:cNvSpPr/>
              <p:nvPr/>
            </p:nvSpPr>
            <p:spPr>
              <a:xfrm>
                <a:off x="10369117" y="2600349"/>
                <a:ext cx="446315" cy="4463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7BA8AF7C-433F-5B43-9AA2-5CDF371D455C}"/>
                  </a:ext>
                </a:extLst>
              </p:cNvPr>
              <p:cNvSpPr/>
              <p:nvPr/>
            </p:nvSpPr>
            <p:spPr>
              <a:xfrm>
                <a:off x="9553833" y="4657747"/>
                <a:ext cx="2189569" cy="15563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最后一帧</a:t>
                </a:r>
                <a:endPara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属性值</a:t>
                </a:r>
                <a:r>
                  <a: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endPara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79" name="直线箭头连接符 78">
                <a:extLst>
                  <a:ext uri="{FF2B5EF4-FFF2-40B4-BE49-F238E27FC236}">
                    <a16:creationId xmlns:a16="http://schemas.microsoft.com/office/drawing/2014/main" id="{3C25142B-F15A-4041-833B-A6704059616C}"/>
                  </a:ext>
                </a:extLst>
              </p:cNvPr>
              <p:cNvCxnSpPr>
                <a:stCxn id="72" idx="3"/>
                <a:endCxn id="76" idx="1"/>
              </p:cNvCxnSpPr>
              <p:nvPr/>
            </p:nvCxnSpPr>
            <p:spPr>
              <a:xfrm>
                <a:off x="2093105" y="3022590"/>
                <a:ext cx="781528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79">
                <a:extLst>
                  <a:ext uri="{FF2B5EF4-FFF2-40B4-BE49-F238E27FC236}">
                    <a16:creationId xmlns:a16="http://schemas.microsoft.com/office/drawing/2014/main" id="{597AD94D-48DE-A140-87D9-EB0CEFE776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0915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线连接符 80">
                <a:extLst>
                  <a:ext uri="{FF2B5EF4-FFF2-40B4-BE49-F238E27FC236}">
                    <a16:creationId xmlns:a16="http://schemas.microsoft.com/office/drawing/2014/main" id="{233D5AEB-A9AE-D942-8C5F-A089CB67F7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2362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连接符 81">
                <a:extLst>
                  <a:ext uri="{FF2B5EF4-FFF2-40B4-BE49-F238E27FC236}">
                    <a16:creationId xmlns:a16="http://schemas.microsoft.com/office/drawing/2014/main" id="{4DF4351A-737E-7947-ACE7-570F58132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8934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线连接符 82">
                <a:extLst>
                  <a:ext uri="{FF2B5EF4-FFF2-40B4-BE49-F238E27FC236}">
                    <a16:creationId xmlns:a16="http://schemas.microsoft.com/office/drawing/2014/main" id="{2F896422-D753-734B-AAAD-AFCF303EA5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744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连接符 83">
                <a:extLst>
                  <a:ext uri="{FF2B5EF4-FFF2-40B4-BE49-F238E27FC236}">
                    <a16:creationId xmlns:a16="http://schemas.microsoft.com/office/drawing/2014/main" id="{A2BF14EB-6B49-CA49-A661-D760CEFE73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1191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84">
                <a:extLst>
                  <a:ext uri="{FF2B5EF4-FFF2-40B4-BE49-F238E27FC236}">
                    <a16:creationId xmlns:a16="http://schemas.microsoft.com/office/drawing/2014/main" id="{A31F47CD-C315-8946-B345-A621A5D8F4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763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线连接符 85">
                <a:extLst>
                  <a:ext uri="{FF2B5EF4-FFF2-40B4-BE49-F238E27FC236}">
                    <a16:creationId xmlns:a16="http://schemas.microsoft.com/office/drawing/2014/main" id="{ED535514-7CED-2F44-BC07-DE2710508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2172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线连接符 86">
                <a:extLst>
                  <a:ext uri="{FF2B5EF4-FFF2-40B4-BE49-F238E27FC236}">
                    <a16:creationId xmlns:a16="http://schemas.microsoft.com/office/drawing/2014/main" id="{91316C35-146D-C44C-B574-A37736FCD2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3619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连接符 87">
                <a:extLst>
                  <a:ext uri="{FF2B5EF4-FFF2-40B4-BE49-F238E27FC236}">
                    <a16:creationId xmlns:a16="http://schemas.microsoft.com/office/drawing/2014/main" id="{FD4F64F8-8631-084F-911E-618ABE9B04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0191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线连接符 88">
                <a:extLst>
                  <a:ext uri="{FF2B5EF4-FFF2-40B4-BE49-F238E27FC236}">
                    <a16:creationId xmlns:a16="http://schemas.microsoft.com/office/drawing/2014/main" id="{32960A85-B882-2C4D-A980-761B6FBED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1001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线连接符 89">
                <a:extLst>
                  <a:ext uri="{FF2B5EF4-FFF2-40B4-BE49-F238E27FC236}">
                    <a16:creationId xmlns:a16="http://schemas.microsoft.com/office/drawing/2014/main" id="{85E73878-81DB-1D4E-A2EA-987D4BD33B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2448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线连接符 90">
                <a:extLst>
                  <a:ext uri="{FF2B5EF4-FFF2-40B4-BE49-F238E27FC236}">
                    <a16:creationId xmlns:a16="http://schemas.microsoft.com/office/drawing/2014/main" id="{8A7A6690-DC98-BC44-A132-EF52797232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9020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EABBA24D-502C-5B47-82BB-1A89E5FCBEA7}"/>
                  </a:ext>
                </a:extLst>
              </p:cNvPr>
              <p:cNvSpPr txBox="1"/>
              <p:nvPr/>
            </p:nvSpPr>
            <p:spPr>
              <a:xfrm>
                <a:off x="3239715" y="1159110"/>
                <a:ext cx="1060790" cy="915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帧</a:t>
                </a:r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5E0C5788-51B6-0A4E-AD0C-A2828AEE849D}"/>
                  </a:ext>
                </a:extLst>
              </p:cNvPr>
              <p:cNvSpPr txBox="1"/>
              <p:nvPr/>
            </p:nvSpPr>
            <p:spPr>
              <a:xfrm>
                <a:off x="7319285" y="1192690"/>
                <a:ext cx="1060790" cy="915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帧</a:t>
                </a:r>
              </a:p>
            </p:txBody>
          </p:sp>
        </p:grp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76EA28BB-5AD8-5A46-BB2C-09D06B3074FF}"/>
                </a:ext>
              </a:extLst>
            </p:cNvPr>
            <p:cNvSpPr/>
            <p:nvPr/>
          </p:nvSpPr>
          <p:spPr>
            <a:xfrm>
              <a:off x="4799787" y="4900903"/>
              <a:ext cx="1229914" cy="4192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动画时间</a:t>
              </a:r>
              <a:endPara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70" name="直线箭头连接符 69">
              <a:extLst>
                <a:ext uri="{FF2B5EF4-FFF2-40B4-BE49-F238E27FC236}">
                  <a16:creationId xmlns:a16="http://schemas.microsoft.com/office/drawing/2014/main" id="{A52D29E8-A462-8341-8605-4E2346253C8A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>
              <a:off x="8014818" y="2148833"/>
              <a:ext cx="0" cy="217914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748EAE7-7027-D84A-8877-37672473887F}"/>
                </a:ext>
              </a:extLst>
            </p:cNvPr>
            <p:cNvSpPr txBox="1"/>
            <p:nvPr/>
          </p:nvSpPr>
          <p:spPr>
            <a:xfrm>
              <a:off x="4052354" y="2667765"/>
              <a:ext cx="2724783" cy="7966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en-US" altLang="zh-CN" sz="32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r>
                <a:rPr kumimoji="1" lang="zh-CN" altLang="en-US" sz="32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32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20" name="直线箭头连接符 119">
            <a:extLst>
              <a:ext uri="{FF2B5EF4-FFF2-40B4-BE49-F238E27FC236}">
                <a16:creationId xmlns:a16="http://schemas.microsoft.com/office/drawing/2014/main" id="{3CF375BB-5D8E-AE49-8083-BEC3F60C76C2}"/>
              </a:ext>
            </a:extLst>
          </p:cNvPr>
          <p:cNvCxnSpPr>
            <a:cxnSpLocks/>
          </p:cNvCxnSpPr>
          <p:nvPr/>
        </p:nvCxnSpPr>
        <p:spPr>
          <a:xfrm flipH="1">
            <a:off x="7105496" y="3840870"/>
            <a:ext cx="3899839" cy="271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ABDEC0E6-4B4D-1941-8BC3-3774A1129BE2}"/>
              </a:ext>
            </a:extLst>
          </p:cNvPr>
          <p:cNvCxnSpPr>
            <a:cxnSpLocks/>
          </p:cNvCxnSpPr>
          <p:nvPr/>
        </p:nvCxnSpPr>
        <p:spPr>
          <a:xfrm flipH="1">
            <a:off x="7135689" y="3934953"/>
            <a:ext cx="23351" cy="12204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>
            <a:extLst>
              <a:ext uri="{FF2B5EF4-FFF2-40B4-BE49-F238E27FC236}">
                <a16:creationId xmlns:a16="http://schemas.microsoft.com/office/drawing/2014/main" id="{42424CF8-4FB2-1F47-9FFB-670238E54BAB}"/>
              </a:ext>
            </a:extLst>
          </p:cNvPr>
          <p:cNvSpPr/>
          <p:nvPr/>
        </p:nvSpPr>
        <p:spPr>
          <a:xfrm>
            <a:off x="7360296" y="5018327"/>
            <a:ext cx="44591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alternate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：动画在奇数次（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5...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）正向播放，在偶数次（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6...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）反向播放。</a:t>
            </a:r>
            <a:endParaRPr lang="zh-CN" altLang="en-US" dirty="0"/>
          </a:p>
        </p:txBody>
      </p: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B01688C0-6AF0-6F42-A55F-C365E6215E12}"/>
              </a:ext>
            </a:extLst>
          </p:cNvPr>
          <p:cNvCxnSpPr>
            <a:cxnSpLocks/>
          </p:cNvCxnSpPr>
          <p:nvPr/>
        </p:nvCxnSpPr>
        <p:spPr>
          <a:xfrm>
            <a:off x="1634525" y="2112645"/>
            <a:ext cx="389093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线箭头连接符 126">
            <a:extLst>
              <a:ext uri="{FF2B5EF4-FFF2-40B4-BE49-F238E27FC236}">
                <a16:creationId xmlns:a16="http://schemas.microsoft.com/office/drawing/2014/main" id="{4F515392-5B8F-0747-BFAC-CF131E43871A}"/>
              </a:ext>
            </a:extLst>
          </p:cNvPr>
          <p:cNvCxnSpPr>
            <a:cxnSpLocks/>
          </p:cNvCxnSpPr>
          <p:nvPr/>
        </p:nvCxnSpPr>
        <p:spPr>
          <a:xfrm>
            <a:off x="7077883" y="2145053"/>
            <a:ext cx="3899839" cy="271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519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主动动画原理之多次播放动画时的的正反方向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2BF0228-6C39-6341-9BE2-D52BE347D90E}"/>
              </a:ext>
            </a:extLst>
          </p:cNvPr>
          <p:cNvSpPr/>
          <p:nvPr/>
        </p:nvSpPr>
        <p:spPr>
          <a:xfrm>
            <a:off x="884635" y="6136766"/>
            <a:ext cx="9281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animation-direction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：规定动画是否在下一周期逆向地播放。</a:t>
            </a:r>
            <a:endParaRPr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CACFF23-93C3-0C4C-9629-0FF44DF2B287}"/>
              </a:ext>
            </a:extLst>
          </p:cNvPr>
          <p:cNvGrpSpPr/>
          <p:nvPr/>
        </p:nvGrpSpPr>
        <p:grpSpPr>
          <a:xfrm>
            <a:off x="70717" y="1380945"/>
            <a:ext cx="5980127" cy="3857167"/>
            <a:chOff x="517919" y="1041990"/>
            <a:chExt cx="8146822" cy="5254679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D130B6C-57DC-1942-BE5E-1D4E9D24E4FF}"/>
                </a:ext>
              </a:extLst>
            </p:cNvPr>
            <p:cNvGrpSpPr/>
            <p:nvPr/>
          </p:nvGrpSpPr>
          <p:grpSpPr>
            <a:xfrm>
              <a:off x="2283742" y="1041990"/>
              <a:ext cx="6380999" cy="2649811"/>
              <a:chOff x="441535" y="1113144"/>
              <a:chExt cx="11301867" cy="578580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435466B-2B45-CC4D-9988-33BE098E587E}"/>
                  </a:ext>
                </a:extLst>
              </p:cNvPr>
              <p:cNvSpPr/>
              <p:nvPr/>
            </p:nvSpPr>
            <p:spPr>
              <a:xfrm>
                <a:off x="612648" y="1411504"/>
                <a:ext cx="1480457" cy="3222172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DC3F7E5F-E968-2248-8CD7-89F0FD8EF601}"/>
                  </a:ext>
                </a:extLst>
              </p:cNvPr>
              <p:cNvSpPr/>
              <p:nvPr/>
            </p:nvSpPr>
            <p:spPr>
              <a:xfrm>
                <a:off x="1087265" y="1664394"/>
                <a:ext cx="446315" cy="4463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99003A0-E399-B44C-85E2-9E08AC20231F}"/>
                  </a:ext>
                </a:extLst>
              </p:cNvPr>
              <p:cNvSpPr/>
              <p:nvPr/>
            </p:nvSpPr>
            <p:spPr>
              <a:xfrm>
                <a:off x="441535" y="4701726"/>
                <a:ext cx="1882892" cy="219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第</a:t>
                </a:r>
                <a:r>
                  <a: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帧</a:t>
                </a:r>
                <a:endPara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属性值</a:t>
                </a:r>
                <a:r>
                  <a: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endPara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CBBB1E0-653E-E642-95B1-8912FC6155E4}"/>
                  </a:ext>
                </a:extLst>
              </p:cNvPr>
              <p:cNvSpPr txBox="1"/>
              <p:nvPr/>
            </p:nvSpPr>
            <p:spPr>
              <a:xfrm>
                <a:off x="5003615" y="1113144"/>
                <a:ext cx="1595846" cy="32042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kumimoji="1" lang="en-US" altLang="zh-CN" sz="3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r>
                  <a:rPr kumimoji="1" lang="zh-CN" altLang="en-US" sz="3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en-US" altLang="zh-CN" sz="3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endParaRPr kumimoji="1" lang="zh-CN" altLang="en-US" sz="32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9FC199C-8149-FD4A-BF7A-5308CDBFB3A4}"/>
                  </a:ext>
                </a:extLst>
              </p:cNvPr>
              <p:cNvSpPr/>
              <p:nvPr/>
            </p:nvSpPr>
            <p:spPr>
              <a:xfrm>
                <a:off x="9908391" y="1411504"/>
                <a:ext cx="1480457" cy="3222172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921FC7C8-1E0C-4241-A55F-2B2EA5C254E7}"/>
                  </a:ext>
                </a:extLst>
              </p:cNvPr>
              <p:cNvSpPr/>
              <p:nvPr/>
            </p:nvSpPr>
            <p:spPr>
              <a:xfrm>
                <a:off x="10369117" y="2600349"/>
                <a:ext cx="446315" cy="4463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4A602E0-54CF-E145-A0FE-37F91D8DB878}"/>
                  </a:ext>
                </a:extLst>
              </p:cNvPr>
              <p:cNvSpPr/>
              <p:nvPr/>
            </p:nvSpPr>
            <p:spPr>
              <a:xfrm>
                <a:off x="9553833" y="4657750"/>
                <a:ext cx="2189569" cy="15563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最后一帧</a:t>
                </a:r>
                <a:endPara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属性值</a:t>
                </a:r>
                <a:r>
                  <a: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endPara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4" name="直线箭头连接符 13">
                <a:extLst>
                  <a:ext uri="{FF2B5EF4-FFF2-40B4-BE49-F238E27FC236}">
                    <a16:creationId xmlns:a16="http://schemas.microsoft.com/office/drawing/2014/main" id="{041F8468-FBC9-D842-BCFB-D1107FF031DB}"/>
                  </a:ext>
                </a:extLst>
              </p:cNvPr>
              <p:cNvCxnSpPr>
                <a:stCxn id="7" idx="3"/>
                <a:endCxn id="11" idx="1"/>
              </p:cNvCxnSpPr>
              <p:nvPr/>
            </p:nvCxnSpPr>
            <p:spPr>
              <a:xfrm>
                <a:off x="2093105" y="3022590"/>
                <a:ext cx="781528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线连接符 14">
                <a:extLst>
                  <a:ext uri="{FF2B5EF4-FFF2-40B4-BE49-F238E27FC236}">
                    <a16:creationId xmlns:a16="http://schemas.microsoft.com/office/drawing/2014/main" id="{C372AC96-B113-C14E-A7FD-06666A0013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0915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15">
                <a:extLst>
                  <a:ext uri="{FF2B5EF4-FFF2-40B4-BE49-F238E27FC236}">
                    <a16:creationId xmlns:a16="http://schemas.microsoft.com/office/drawing/2014/main" id="{1B2D6D30-4EEF-364D-934F-F8C62BE59A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2362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线连接符 16">
                <a:extLst>
                  <a:ext uri="{FF2B5EF4-FFF2-40B4-BE49-F238E27FC236}">
                    <a16:creationId xmlns:a16="http://schemas.microsoft.com/office/drawing/2014/main" id="{C1FC35DF-B1EF-0241-8BE0-F9664C9F07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8934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线连接符 17">
                <a:extLst>
                  <a:ext uri="{FF2B5EF4-FFF2-40B4-BE49-F238E27FC236}">
                    <a16:creationId xmlns:a16="http://schemas.microsoft.com/office/drawing/2014/main" id="{BC75D6F5-29E5-454F-AEB4-C8F173689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744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线连接符 18">
                <a:extLst>
                  <a:ext uri="{FF2B5EF4-FFF2-40B4-BE49-F238E27FC236}">
                    <a16:creationId xmlns:a16="http://schemas.microsoft.com/office/drawing/2014/main" id="{5F965B4E-455A-1343-A14E-3B1FDE3522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1191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连接符 19">
                <a:extLst>
                  <a:ext uri="{FF2B5EF4-FFF2-40B4-BE49-F238E27FC236}">
                    <a16:creationId xmlns:a16="http://schemas.microsoft.com/office/drawing/2014/main" id="{CB1A893F-A0DB-744A-8248-843DB57634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763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">
                <a:extLst>
                  <a:ext uri="{FF2B5EF4-FFF2-40B4-BE49-F238E27FC236}">
                    <a16:creationId xmlns:a16="http://schemas.microsoft.com/office/drawing/2014/main" id="{92A5951A-7DFC-234E-AE53-F2567C7465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2172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4">
                <a:extLst>
                  <a:ext uri="{FF2B5EF4-FFF2-40B4-BE49-F238E27FC236}">
                    <a16:creationId xmlns:a16="http://schemas.microsoft.com/office/drawing/2014/main" id="{8830118D-B343-DD4B-BD95-83F08FE39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3619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5">
                <a:extLst>
                  <a:ext uri="{FF2B5EF4-FFF2-40B4-BE49-F238E27FC236}">
                    <a16:creationId xmlns:a16="http://schemas.microsoft.com/office/drawing/2014/main" id="{4B9A4045-2805-A844-B8D2-2277DABB9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0191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符 26">
                <a:extLst>
                  <a:ext uri="{FF2B5EF4-FFF2-40B4-BE49-F238E27FC236}">
                    <a16:creationId xmlns:a16="http://schemas.microsoft.com/office/drawing/2014/main" id="{2DF8952E-A509-894B-BED7-D2CF001927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1001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27">
                <a:extLst>
                  <a:ext uri="{FF2B5EF4-FFF2-40B4-BE49-F238E27FC236}">
                    <a16:creationId xmlns:a16="http://schemas.microsoft.com/office/drawing/2014/main" id="{E4BB0796-0AEA-174E-A94E-DFBC4E226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2448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符 28">
                <a:extLst>
                  <a:ext uri="{FF2B5EF4-FFF2-40B4-BE49-F238E27FC236}">
                    <a16:creationId xmlns:a16="http://schemas.microsoft.com/office/drawing/2014/main" id="{1019E360-F34F-BF44-A80B-341B216E98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9020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7C40A8F-C560-5846-87E2-BA89945B1F6D}"/>
                  </a:ext>
                </a:extLst>
              </p:cNvPr>
              <p:cNvSpPr txBox="1"/>
              <p:nvPr/>
            </p:nvSpPr>
            <p:spPr>
              <a:xfrm>
                <a:off x="3239715" y="1159110"/>
                <a:ext cx="1060790" cy="915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帧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9BD65D3-E11A-B640-AA24-6B53E4913060}"/>
                  </a:ext>
                </a:extLst>
              </p:cNvPr>
              <p:cNvSpPr txBox="1"/>
              <p:nvPr/>
            </p:nvSpPr>
            <p:spPr>
              <a:xfrm>
                <a:off x="7319285" y="1192690"/>
                <a:ext cx="1060790" cy="915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帧</a:t>
                </a:r>
              </a:p>
            </p:txBody>
          </p:sp>
        </p:grp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F2011159-2540-A840-9E31-7C5FA00062D7}"/>
                </a:ext>
              </a:extLst>
            </p:cNvPr>
            <p:cNvSpPr/>
            <p:nvPr/>
          </p:nvSpPr>
          <p:spPr>
            <a:xfrm>
              <a:off x="4799787" y="2296034"/>
              <a:ext cx="1229914" cy="4192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动画时间</a:t>
              </a:r>
              <a:endPara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1FDDFC7-45C4-5E4D-83F4-6FCC27399567}"/>
                </a:ext>
              </a:extLst>
            </p:cNvPr>
            <p:cNvSpPr/>
            <p:nvPr/>
          </p:nvSpPr>
          <p:spPr>
            <a:xfrm>
              <a:off x="517919" y="1916488"/>
              <a:ext cx="1797701" cy="7127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</a:t>
              </a:r>
              <a:r>
                <a:rPr lang="en-US" altLang="zh-CN" sz="14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2n-1</a:t>
              </a:r>
              <a:r>
                <a:rPr lang="zh-CN" altLang="en-US" sz="14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次播放</a:t>
              </a:r>
              <a:endParaRPr lang="en-US" altLang="zh-CN" sz="1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奇数次</a:t>
              </a:r>
              <a:endParaRPr lang="zh-CN" altLang="en-US" sz="1400" dirty="0"/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9219C3D-CFFA-2743-89EC-78848D4CBCF9}"/>
                </a:ext>
              </a:extLst>
            </p:cNvPr>
            <p:cNvGrpSpPr/>
            <p:nvPr/>
          </p:nvGrpSpPr>
          <p:grpSpPr>
            <a:xfrm>
              <a:off x="2283742" y="3646858"/>
              <a:ext cx="6380999" cy="2649811"/>
              <a:chOff x="441535" y="1113144"/>
              <a:chExt cx="11301867" cy="5785800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3791CD0-5584-4D46-85EC-FFE7C5296492}"/>
                  </a:ext>
                </a:extLst>
              </p:cNvPr>
              <p:cNvSpPr/>
              <p:nvPr/>
            </p:nvSpPr>
            <p:spPr>
              <a:xfrm>
                <a:off x="612648" y="1411504"/>
                <a:ext cx="1480457" cy="3222172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5EC98602-0419-1646-BF08-5B328F1E7D48}"/>
                  </a:ext>
                </a:extLst>
              </p:cNvPr>
              <p:cNvSpPr/>
              <p:nvPr/>
            </p:nvSpPr>
            <p:spPr>
              <a:xfrm>
                <a:off x="1087265" y="1664394"/>
                <a:ext cx="446315" cy="4463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4D0737B-3A25-C44A-9609-DC1A4D343220}"/>
                  </a:ext>
                </a:extLst>
              </p:cNvPr>
              <p:cNvSpPr/>
              <p:nvPr/>
            </p:nvSpPr>
            <p:spPr>
              <a:xfrm>
                <a:off x="441535" y="4701726"/>
                <a:ext cx="1882892" cy="219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第</a:t>
                </a:r>
                <a:r>
                  <a: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帧</a:t>
                </a:r>
                <a:endPara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属性值</a:t>
                </a:r>
                <a:r>
                  <a: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endPara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A2FEC5EB-60E3-EA42-B376-604744C55617}"/>
                  </a:ext>
                </a:extLst>
              </p:cNvPr>
              <p:cNvSpPr txBox="1"/>
              <p:nvPr/>
            </p:nvSpPr>
            <p:spPr>
              <a:xfrm>
                <a:off x="5003615" y="1113144"/>
                <a:ext cx="1595846" cy="32042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kumimoji="1" lang="en-US" altLang="zh-CN" sz="3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r>
                  <a:rPr kumimoji="1" lang="zh-CN" altLang="en-US" sz="3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en-US" altLang="zh-CN" sz="3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endParaRPr kumimoji="1" lang="zh-CN" altLang="en-US" sz="32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5EF36C86-953C-814E-8DDD-C131533CBF1C}"/>
                  </a:ext>
                </a:extLst>
              </p:cNvPr>
              <p:cNvSpPr/>
              <p:nvPr/>
            </p:nvSpPr>
            <p:spPr>
              <a:xfrm>
                <a:off x="9908391" y="1411504"/>
                <a:ext cx="1480457" cy="3222172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F2239E42-9C28-4746-85A4-6D277CB793BA}"/>
                  </a:ext>
                </a:extLst>
              </p:cNvPr>
              <p:cNvSpPr/>
              <p:nvPr/>
            </p:nvSpPr>
            <p:spPr>
              <a:xfrm>
                <a:off x="10369117" y="2600349"/>
                <a:ext cx="446315" cy="4463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FBD4BC2-AE23-E340-B32B-042C8802B9C4}"/>
                  </a:ext>
                </a:extLst>
              </p:cNvPr>
              <p:cNvSpPr/>
              <p:nvPr/>
            </p:nvSpPr>
            <p:spPr>
              <a:xfrm>
                <a:off x="9553833" y="4657747"/>
                <a:ext cx="2189569" cy="15563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最后一帧</a:t>
                </a:r>
                <a:endPara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属性值</a:t>
                </a:r>
                <a:r>
                  <a: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endPara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43" name="直线箭头连接符 42">
                <a:extLst>
                  <a:ext uri="{FF2B5EF4-FFF2-40B4-BE49-F238E27FC236}">
                    <a16:creationId xmlns:a16="http://schemas.microsoft.com/office/drawing/2014/main" id="{3E67CE80-55DD-B24C-8AD0-29F2CBDC364F}"/>
                  </a:ext>
                </a:extLst>
              </p:cNvPr>
              <p:cNvCxnSpPr>
                <a:stCxn id="35" idx="3"/>
                <a:endCxn id="39" idx="1"/>
              </p:cNvCxnSpPr>
              <p:nvPr/>
            </p:nvCxnSpPr>
            <p:spPr>
              <a:xfrm>
                <a:off x="2093105" y="3022590"/>
                <a:ext cx="781528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符 43">
                <a:extLst>
                  <a:ext uri="{FF2B5EF4-FFF2-40B4-BE49-F238E27FC236}">
                    <a16:creationId xmlns:a16="http://schemas.microsoft.com/office/drawing/2014/main" id="{064733E1-3EE9-254C-A18A-6BFD76EE00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0915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符 44">
                <a:extLst>
                  <a:ext uri="{FF2B5EF4-FFF2-40B4-BE49-F238E27FC236}">
                    <a16:creationId xmlns:a16="http://schemas.microsoft.com/office/drawing/2014/main" id="{01836B55-2781-AE49-ABBA-595145910B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2362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连接符 47">
                <a:extLst>
                  <a:ext uri="{FF2B5EF4-FFF2-40B4-BE49-F238E27FC236}">
                    <a16:creationId xmlns:a16="http://schemas.microsoft.com/office/drawing/2014/main" id="{660876D6-06FB-6545-A7BB-C7F00C48A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8934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符 48">
                <a:extLst>
                  <a:ext uri="{FF2B5EF4-FFF2-40B4-BE49-F238E27FC236}">
                    <a16:creationId xmlns:a16="http://schemas.microsoft.com/office/drawing/2014/main" id="{F9332AF0-977E-C744-8454-F7490F8D9F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744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符 49">
                <a:extLst>
                  <a:ext uri="{FF2B5EF4-FFF2-40B4-BE49-F238E27FC236}">
                    <a16:creationId xmlns:a16="http://schemas.microsoft.com/office/drawing/2014/main" id="{9FC66010-0989-DB44-9932-4DCBEDFC0D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1191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符 50">
                <a:extLst>
                  <a:ext uri="{FF2B5EF4-FFF2-40B4-BE49-F238E27FC236}">
                    <a16:creationId xmlns:a16="http://schemas.microsoft.com/office/drawing/2014/main" id="{20DAE05A-5694-D44C-AF26-E2396263B3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763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符 51">
                <a:extLst>
                  <a:ext uri="{FF2B5EF4-FFF2-40B4-BE49-F238E27FC236}">
                    <a16:creationId xmlns:a16="http://schemas.microsoft.com/office/drawing/2014/main" id="{C37EEC84-08F4-D24D-9E4A-37CAE0A3B2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2172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连接符 52">
                <a:extLst>
                  <a:ext uri="{FF2B5EF4-FFF2-40B4-BE49-F238E27FC236}">
                    <a16:creationId xmlns:a16="http://schemas.microsoft.com/office/drawing/2014/main" id="{695F5F21-3F0A-F544-9A23-D18CF6CFE1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3619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连接符 53">
                <a:extLst>
                  <a:ext uri="{FF2B5EF4-FFF2-40B4-BE49-F238E27FC236}">
                    <a16:creationId xmlns:a16="http://schemas.microsoft.com/office/drawing/2014/main" id="{29B4B727-DE35-8D47-B238-F39A358989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0191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54">
                <a:extLst>
                  <a:ext uri="{FF2B5EF4-FFF2-40B4-BE49-F238E27FC236}">
                    <a16:creationId xmlns:a16="http://schemas.microsoft.com/office/drawing/2014/main" id="{490F56CC-5B50-5A44-A47B-170F5F44E0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1001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线连接符 55">
                <a:extLst>
                  <a:ext uri="{FF2B5EF4-FFF2-40B4-BE49-F238E27FC236}">
                    <a16:creationId xmlns:a16="http://schemas.microsoft.com/office/drawing/2014/main" id="{61D754BF-B9BC-1546-8E73-8C181EF39E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2448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06976393-A658-AE41-86A8-B9BA17AEDB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9020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FCC95FBB-C4CE-9D4D-8E23-2D082A242565}"/>
                  </a:ext>
                </a:extLst>
              </p:cNvPr>
              <p:cNvSpPr txBox="1"/>
              <p:nvPr/>
            </p:nvSpPr>
            <p:spPr>
              <a:xfrm>
                <a:off x="3239715" y="1159110"/>
                <a:ext cx="1060790" cy="915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帧</a:t>
                </a: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EDC4E872-FC55-6545-A512-4FFAA6680AD9}"/>
                  </a:ext>
                </a:extLst>
              </p:cNvPr>
              <p:cNvSpPr txBox="1"/>
              <p:nvPr/>
            </p:nvSpPr>
            <p:spPr>
              <a:xfrm>
                <a:off x="7319285" y="1192690"/>
                <a:ext cx="1060790" cy="915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帧</a:t>
                </a:r>
              </a:p>
            </p:txBody>
          </p:sp>
        </p:grp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0FBA527F-D1B9-2449-8E7F-D4DC734D99F7}"/>
                </a:ext>
              </a:extLst>
            </p:cNvPr>
            <p:cNvSpPr/>
            <p:nvPr/>
          </p:nvSpPr>
          <p:spPr>
            <a:xfrm>
              <a:off x="4799787" y="4900903"/>
              <a:ext cx="1229914" cy="4192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动画时间</a:t>
              </a:r>
              <a:endPara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472C370E-329C-C140-AC9D-B755A952FADA}"/>
                </a:ext>
              </a:extLst>
            </p:cNvPr>
            <p:cNvSpPr/>
            <p:nvPr/>
          </p:nvSpPr>
          <p:spPr>
            <a:xfrm>
              <a:off x="517919" y="4521355"/>
              <a:ext cx="1540014" cy="7127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</a:t>
              </a:r>
              <a:r>
                <a:rPr lang="en-US" altLang="zh-CN" sz="14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2n</a:t>
              </a:r>
              <a:r>
                <a:rPr lang="zh-CN" altLang="en-US" sz="14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次播放</a:t>
              </a:r>
              <a:endParaRPr lang="en-US" altLang="zh-CN" sz="1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偶数次</a:t>
              </a:r>
              <a:endParaRPr lang="zh-CN" altLang="en-US" sz="1400" dirty="0"/>
            </a:p>
          </p:txBody>
        </p:sp>
        <p:cxnSp>
          <p:nvCxnSpPr>
            <p:cNvPr id="5" name="直线箭头连接符 4">
              <a:extLst>
                <a:ext uri="{FF2B5EF4-FFF2-40B4-BE49-F238E27FC236}">
                  <a16:creationId xmlns:a16="http://schemas.microsoft.com/office/drawing/2014/main" id="{2FC8AE09-11BB-4344-B218-8D9211C7C373}"/>
                </a:ext>
              </a:extLst>
            </p:cNvPr>
            <p:cNvCxnSpPr>
              <a:cxnSpLocks/>
            </p:cNvCxnSpPr>
            <p:nvPr/>
          </p:nvCxnSpPr>
          <p:spPr>
            <a:xfrm>
              <a:off x="2729357" y="2038796"/>
              <a:ext cx="5172810" cy="222544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002A2BDA-CF9F-F94A-BE87-E83B15419606}"/>
                </a:ext>
              </a:extLst>
            </p:cNvPr>
            <p:cNvSpPr txBox="1"/>
            <p:nvPr/>
          </p:nvSpPr>
          <p:spPr>
            <a:xfrm>
              <a:off x="4052354" y="2667765"/>
              <a:ext cx="2724783" cy="7966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en-US" altLang="zh-CN" sz="32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r>
                <a:rPr kumimoji="1" lang="zh-CN" altLang="en-US" sz="32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32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B27F3077-8285-0849-ADF3-7AEA35292D26}"/>
              </a:ext>
            </a:extLst>
          </p:cNvPr>
          <p:cNvSpPr/>
          <p:nvPr/>
        </p:nvSpPr>
        <p:spPr>
          <a:xfrm>
            <a:off x="1694010" y="5251647"/>
            <a:ext cx="3506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reverse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每一次都是反向向播放</a:t>
            </a:r>
            <a:endParaRPr lang="zh-CN" altLang="en-US" dirty="0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12BB803-0B83-A241-924F-D9FC003575EC}"/>
              </a:ext>
            </a:extLst>
          </p:cNvPr>
          <p:cNvGrpSpPr/>
          <p:nvPr/>
        </p:nvGrpSpPr>
        <p:grpSpPr>
          <a:xfrm>
            <a:off x="6770859" y="1332581"/>
            <a:ext cx="4683935" cy="3857167"/>
            <a:chOff x="2283742" y="1041990"/>
            <a:chExt cx="6380999" cy="5254679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A9B01FAA-F2D9-0E4C-BE08-EB814BD8CA13}"/>
                </a:ext>
              </a:extLst>
            </p:cNvPr>
            <p:cNvGrpSpPr/>
            <p:nvPr/>
          </p:nvGrpSpPr>
          <p:grpSpPr>
            <a:xfrm>
              <a:off x="2283742" y="1041990"/>
              <a:ext cx="6380999" cy="2649811"/>
              <a:chOff x="441535" y="1113144"/>
              <a:chExt cx="11301867" cy="5785800"/>
            </a:xfrm>
          </p:grpSpPr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E9935E39-3C6F-3342-8FAE-C025515A2C1E}"/>
                  </a:ext>
                </a:extLst>
              </p:cNvPr>
              <p:cNvSpPr/>
              <p:nvPr/>
            </p:nvSpPr>
            <p:spPr>
              <a:xfrm>
                <a:off x="612648" y="1411504"/>
                <a:ext cx="1480457" cy="3222172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DAA6D86B-1E05-D54C-BA14-F44E569C6B39}"/>
                  </a:ext>
                </a:extLst>
              </p:cNvPr>
              <p:cNvSpPr/>
              <p:nvPr/>
            </p:nvSpPr>
            <p:spPr>
              <a:xfrm>
                <a:off x="1087265" y="1664394"/>
                <a:ext cx="446315" cy="4463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52F4B4A8-1821-8B43-9736-665ED54AA6C4}"/>
                  </a:ext>
                </a:extLst>
              </p:cNvPr>
              <p:cNvSpPr/>
              <p:nvPr/>
            </p:nvSpPr>
            <p:spPr>
              <a:xfrm>
                <a:off x="441535" y="4701726"/>
                <a:ext cx="1882892" cy="219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第</a:t>
                </a:r>
                <a:r>
                  <a: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帧</a:t>
                </a:r>
                <a:endPara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属性值</a:t>
                </a:r>
                <a:r>
                  <a: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endPara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F967B227-807B-C141-BF28-E8299CAD5E3D}"/>
                  </a:ext>
                </a:extLst>
              </p:cNvPr>
              <p:cNvSpPr txBox="1"/>
              <p:nvPr/>
            </p:nvSpPr>
            <p:spPr>
              <a:xfrm>
                <a:off x="5003615" y="1113144"/>
                <a:ext cx="1595846" cy="32042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kumimoji="1" lang="en-US" altLang="zh-CN" sz="3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r>
                  <a:rPr kumimoji="1" lang="zh-CN" altLang="en-US" sz="3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en-US" altLang="zh-CN" sz="3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endParaRPr kumimoji="1" lang="zh-CN" altLang="en-US" sz="32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1AE48FCA-47D4-FB4C-87BF-410DA9D6C790}"/>
                  </a:ext>
                </a:extLst>
              </p:cNvPr>
              <p:cNvSpPr/>
              <p:nvPr/>
            </p:nvSpPr>
            <p:spPr>
              <a:xfrm>
                <a:off x="9908391" y="1411504"/>
                <a:ext cx="1480457" cy="3222172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49938EAD-925B-1249-B089-864774AB37D9}"/>
                  </a:ext>
                </a:extLst>
              </p:cNvPr>
              <p:cNvSpPr/>
              <p:nvPr/>
            </p:nvSpPr>
            <p:spPr>
              <a:xfrm>
                <a:off x="10369117" y="2600349"/>
                <a:ext cx="446315" cy="4463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36CC6E9A-AF2A-0147-B30B-0910F7C9A163}"/>
                  </a:ext>
                </a:extLst>
              </p:cNvPr>
              <p:cNvSpPr/>
              <p:nvPr/>
            </p:nvSpPr>
            <p:spPr>
              <a:xfrm>
                <a:off x="9553833" y="4657750"/>
                <a:ext cx="2189569" cy="15563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最后一帧</a:t>
                </a:r>
                <a:endPara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属性值</a:t>
                </a:r>
                <a:r>
                  <a: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endPara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01" name="直线箭头连接符 100">
                <a:extLst>
                  <a:ext uri="{FF2B5EF4-FFF2-40B4-BE49-F238E27FC236}">
                    <a16:creationId xmlns:a16="http://schemas.microsoft.com/office/drawing/2014/main" id="{A9AE38B1-FF3B-454B-B46A-B84E924ED96A}"/>
                  </a:ext>
                </a:extLst>
              </p:cNvPr>
              <p:cNvCxnSpPr>
                <a:stCxn id="94" idx="3"/>
                <a:endCxn id="98" idx="1"/>
              </p:cNvCxnSpPr>
              <p:nvPr/>
            </p:nvCxnSpPr>
            <p:spPr>
              <a:xfrm>
                <a:off x="2093105" y="3022590"/>
                <a:ext cx="781528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线连接符 101">
                <a:extLst>
                  <a:ext uri="{FF2B5EF4-FFF2-40B4-BE49-F238E27FC236}">
                    <a16:creationId xmlns:a16="http://schemas.microsoft.com/office/drawing/2014/main" id="{B5F4C792-AE26-994B-8FF2-C13D84B17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0915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线连接符 102">
                <a:extLst>
                  <a:ext uri="{FF2B5EF4-FFF2-40B4-BE49-F238E27FC236}">
                    <a16:creationId xmlns:a16="http://schemas.microsoft.com/office/drawing/2014/main" id="{898C73E1-ECFB-CE41-9BD3-C63CE6E0BA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2362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线连接符 103">
                <a:extLst>
                  <a:ext uri="{FF2B5EF4-FFF2-40B4-BE49-F238E27FC236}">
                    <a16:creationId xmlns:a16="http://schemas.microsoft.com/office/drawing/2014/main" id="{CA09FABF-5429-5F4B-BEC2-4D58141D65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8934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线连接符 104">
                <a:extLst>
                  <a:ext uri="{FF2B5EF4-FFF2-40B4-BE49-F238E27FC236}">
                    <a16:creationId xmlns:a16="http://schemas.microsoft.com/office/drawing/2014/main" id="{5ACA5B70-FA1F-024B-94E8-D9E99D1CAF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744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线连接符 105">
                <a:extLst>
                  <a:ext uri="{FF2B5EF4-FFF2-40B4-BE49-F238E27FC236}">
                    <a16:creationId xmlns:a16="http://schemas.microsoft.com/office/drawing/2014/main" id="{2FD36A26-5F5F-CC44-9C95-BDF87AE04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1191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线连接符 106">
                <a:extLst>
                  <a:ext uri="{FF2B5EF4-FFF2-40B4-BE49-F238E27FC236}">
                    <a16:creationId xmlns:a16="http://schemas.microsoft.com/office/drawing/2014/main" id="{5C52C378-BB17-C248-BA57-8456D241DB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763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线连接符 107">
                <a:extLst>
                  <a:ext uri="{FF2B5EF4-FFF2-40B4-BE49-F238E27FC236}">
                    <a16:creationId xmlns:a16="http://schemas.microsoft.com/office/drawing/2014/main" id="{43DFC157-8BCD-E542-B656-DD8AD69226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2172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线连接符 108">
                <a:extLst>
                  <a:ext uri="{FF2B5EF4-FFF2-40B4-BE49-F238E27FC236}">
                    <a16:creationId xmlns:a16="http://schemas.microsoft.com/office/drawing/2014/main" id="{44373309-C232-6D41-B4EF-4DB4D2BBF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3619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线连接符 109">
                <a:extLst>
                  <a:ext uri="{FF2B5EF4-FFF2-40B4-BE49-F238E27FC236}">
                    <a16:creationId xmlns:a16="http://schemas.microsoft.com/office/drawing/2014/main" id="{2ECC471F-46E9-A449-81D6-A7983202B8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0191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线连接符 110">
                <a:extLst>
                  <a:ext uri="{FF2B5EF4-FFF2-40B4-BE49-F238E27FC236}">
                    <a16:creationId xmlns:a16="http://schemas.microsoft.com/office/drawing/2014/main" id="{DEA86C95-1222-FF42-A2FA-9FA174A0BD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1001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线连接符 111">
                <a:extLst>
                  <a:ext uri="{FF2B5EF4-FFF2-40B4-BE49-F238E27FC236}">
                    <a16:creationId xmlns:a16="http://schemas.microsoft.com/office/drawing/2014/main" id="{B209F028-BD37-6949-AFDD-BF28C6BAD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2448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线连接符 112">
                <a:extLst>
                  <a:ext uri="{FF2B5EF4-FFF2-40B4-BE49-F238E27FC236}">
                    <a16:creationId xmlns:a16="http://schemas.microsoft.com/office/drawing/2014/main" id="{8F7A8E0B-5CCE-F740-879A-9ED8645DB6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9020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22FDBCFE-6DA9-BE4A-A8BF-7D1AC75DDD5B}"/>
                  </a:ext>
                </a:extLst>
              </p:cNvPr>
              <p:cNvSpPr txBox="1"/>
              <p:nvPr/>
            </p:nvSpPr>
            <p:spPr>
              <a:xfrm>
                <a:off x="3239715" y="1159110"/>
                <a:ext cx="1060790" cy="915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帧</a:t>
                </a:r>
              </a:p>
            </p:txBody>
          </p:sp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D4B97612-40A8-9342-99D1-FD76ED474665}"/>
                  </a:ext>
                </a:extLst>
              </p:cNvPr>
              <p:cNvSpPr txBox="1"/>
              <p:nvPr/>
            </p:nvSpPr>
            <p:spPr>
              <a:xfrm>
                <a:off x="7319285" y="1192690"/>
                <a:ext cx="1060790" cy="915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帧</a:t>
                </a:r>
              </a:p>
            </p:txBody>
          </p:sp>
        </p:grp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FB868E8-6A6F-8E4B-9BD9-B437CC2B326A}"/>
                </a:ext>
              </a:extLst>
            </p:cNvPr>
            <p:cNvSpPr/>
            <p:nvPr/>
          </p:nvSpPr>
          <p:spPr>
            <a:xfrm>
              <a:off x="4799787" y="2296034"/>
              <a:ext cx="1229914" cy="4192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动画时间</a:t>
              </a:r>
              <a:endPara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924D3E7D-32B4-0C42-8F39-5545B6F83B5A}"/>
                </a:ext>
              </a:extLst>
            </p:cNvPr>
            <p:cNvGrpSpPr/>
            <p:nvPr/>
          </p:nvGrpSpPr>
          <p:grpSpPr>
            <a:xfrm>
              <a:off x="2283742" y="3646858"/>
              <a:ext cx="6380999" cy="2649811"/>
              <a:chOff x="441535" y="1113144"/>
              <a:chExt cx="11301867" cy="5785800"/>
            </a:xfrm>
          </p:grpSpPr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CD110301-0B18-E34B-80F2-262672DD9686}"/>
                  </a:ext>
                </a:extLst>
              </p:cNvPr>
              <p:cNvSpPr/>
              <p:nvPr/>
            </p:nvSpPr>
            <p:spPr>
              <a:xfrm>
                <a:off x="612648" y="1411504"/>
                <a:ext cx="1480457" cy="3222172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B891CAB8-AAE9-D14A-8C3D-2F703399495D}"/>
                  </a:ext>
                </a:extLst>
              </p:cNvPr>
              <p:cNvSpPr/>
              <p:nvPr/>
            </p:nvSpPr>
            <p:spPr>
              <a:xfrm>
                <a:off x="1087265" y="1664394"/>
                <a:ext cx="446315" cy="4463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6DC419E1-CD32-2E4A-B000-FCEE7E06DD48}"/>
                  </a:ext>
                </a:extLst>
              </p:cNvPr>
              <p:cNvSpPr/>
              <p:nvPr/>
            </p:nvSpPr>
            <p:spPr>
              <a:xfrm>
                <a:off x="441535" y="4701726"/>
                <a:ext cx="1882892" cy="219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第</a:t>
                </a:r>
                <a:r>
                  <a: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帧</a:t>
                </a:r>
                <a:endPara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属性值</a:t>
                </a:r>
                <a:r>
                  <a: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endPara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A19EF82B-C0BA-4B46-B648-761FF7D87796}"/>
                  </a:ext>
                </a:extLst>
              </p:cNvPr>
              <p:cNvSpPr txBox="1"/>
              <p:nvPr/>
            </p:nvSpPr>
            <p:spPr>
              <a:xfrm>
                <a:off x="5003615" y="1113144"/>
                <a:ext cx="1595846" cy="32042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kumimoji="1" lang="en-US" altLang="zh-CN" sz="3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r>
                  <a:rPr kumimoji="1" lang="zh-CN" altLang="en-US" sz="3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kumimoji="1" lang="en-US" altLang="zh-CN" sz="3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…</a:t>
                </a:r>
                <a:endParaRPr kumimoji="1" lang="zh-CN" altLang="en-US" sz="32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19C617E9-73A7-5542-BAD6-5F21B6A7401E}"/>
                  </a:ext>
                </a:extLst>
              </p:cNvPr>
              <p:cNvSpPr/>
              <p:nvPr/>
            </p:nvSpPr>
            <p:spPr>
              <a:xfrm>
                <a:off x="9908391" y="1411504"/>
                <a:ext cx="1480457" cy="3222172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B254A0BF-67D8-C44A-B800-2EE4F8A008CA}"/>
                  </a:ext>
                </a:extLst>
              </p:cNvPr>
              <p:cNvSpPr/>
              <p:nvPr/>
            </p:nvSpPr>
            <p:spPr>
              <a:xfrm>
                <a:off x="10369117" y="2600349"/>
                <a:ext cx="446315" cy="4463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7BA8AF7C-433F-5B43-9AA2-5CDF371D455C}"/>
                  </a:ext>
                </a:extLst>
              </p:cNvPr>
              <p:cNvSpPr/>
              <p:nvPr/>
            </p:nvSpPr>
            <p:spPr>
              <a:xfrm>
                <a:off x="9553833" y="4657747"/>
                <a:ext cx="2189569" cy="15563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最后一帧</a:t>
                </a:r>
                <a:endPara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属性值</a:t>
                </a:r>
                <a:r>
                  <a: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endPara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79" name="直线箭头连接符 78">
                <a:extLst>
                  <a:ext uri="{FF2B5EF4-FFF2-40B4-BE49-F238E27FC236}">
                    <a16:creationId xmlns:a16="http://schemas.microsoft.com/office/drawing/2014/main" id="{3C25142B-F15A-4041-833B-A6704059616C}"/>
                  </a:ext>
                </a:extLst>
              </p:cNvPr>
              <p:cNvCxnSpPr>
                <a:stCxn id="72" idx="3"/>
                <a:endCxn id="76" idx="1"/>
              </p:cNvCxnSpPr>
              <p:nvPr/>
            </p:nvCxnSpPr>
            <p:spPr>
              <a:xfrm>
                <a:off x="2093105" y="3022590"/>
                <a:ext cx="781528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79">
                <a:extLst>
                  <a:ext uri="{FF2B5EF4-FFF2-40B4-BE49-F238E27FC236}">
                    <a16:creationId xmlns:a16="http://schemas.microsoft.com/office/drawing/2014/main" id="{597AD94D-48DE-A140-87D9-EB0CEFE776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0915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线连接符 80">
                <a:extLst>
                  <a:ext uri="{FF2B5EF4-FFF2-40B4-BE49-F238E27FC236}">
                    <a16:creationId xmlns:a16="http://schemas.microsoft.com/office/drawing/2014/main" id="{233D5AEB-A9AE-D942-8C5F-A089CB67F7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2362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连接符 81">
                <a:extLst>
                  <a:ext uri="{FF2B5EF4-FFF2-40B4-BE49-F238E27FC236}">
                    <a16:creationId xmlns:a16="http://schemas.microsoft.com/office/drawing/2014/main" id="{4DF4351A-737E-7947-ACE7-570F58132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8934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线连接符 82">
                <a:extLst>
                  <a:ext uri="{FF2B5EF4-FFF2-40B4-BE49-F238E27FC236}">
                    <a16:creationId xmlns:a16="http://schemas.microsoft.com/office/drawing/2014/main" id="{2F896422-D753-734B-AAAD-AFCF303EA5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744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连接符 83">
                <a:extLst>
                  <a:ext uri="{FF2B5EF4-FFF2-40B4-BE49-F238E27FC236}">
                    <a16:creationId xmlns:a16="http://schemas.microsoft.com/office/drawing/2014/main" id="{A2BF14EB-6B49-CA49-A661-D760CEFE73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1191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84">
                <a:extLst>
                  <a:ext uri="{FF2B5EF4-FFF2-40B4-BE49-F238E27FC236}">
                    <a16:creationId xmlns:a16="http://schemas.microsoft.com/office/drawing/2014/main" id="{A31F47CD-C315-8946-B345-A621A5D8F4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763" y="1562023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线连接符 85">
                <a:extLst>
                  <a:ext uri="{FF2B5EF4-FFF2-40B4-BE49-F238E27FC236}">
                    <a16:creationId xmlns:a16="http://schemas.microsoft.com/office/drawing/2014/main" id="{ED535514-7CED-2F44-BC07-DE2710508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2172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线连接符 86">
                <a:extLst>
                  <a:ext uri="{FF2B5EF4-FFF2-40B4-BE49-F238E27FC236}">
                    <a16:creationId xmlns:a16="http://schemas.microsoft.com/office/drawing/2014/main" id="{91316C35-146D-C44C-B574-A37736FCD2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3619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连接符 87">
                <a:extLst>
                  <a:ext uri="{FF2B5EF4-FFF2-40B4-BE49-F238E27FC236}">
                    <a16:creationId xmlns:a16="http://schemas.microsoft.com/office/drawing/2014/main" id="{FD4F64F8-8631-084F-911E-618ABE9B04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0191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线连接符 88">
                <a:extLst>
                  <a:ext uri="{FF2B5EF4-FFF2-40B4-BE49-F238E27FC236}">
                    <a16:creationId xmlns:a16="http://schemas.microsoft.com/office/drawing/2014/main" id="{32960A85-B882-2C4D-A980-761B6FBED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1001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线连接符 89">
                <a:extLst>
                  <a:ext uri="{FF2B5EF4-FFF2-40B4-BE49-F238E27FC236}">
                    <a16:creationId xmlns:a16="http://schemas.microsoft.com/office/drawing/2014/main" id="{85E73878-81DB-1D4E-A2EA-987D4BD33B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2448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线连接符 90">
                <a:extLst>
                  <a:ext uri="{FF2B5EF4-FFF2-40B4-BE49-F238E27FC236}">
                    <a16:creationId xmlns:a16="http://schemas.microsoft.com/office/drawing/2014/main" id="{8A7A6690-DC98-BC44-A132-EF52797232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9020" y="1537949"/>
                <a:ext cx="0" cy="2969282"/>
              </a:xfrm>
              <a:prstGeom prst="line">
                <a:avLst/>
              </a:prstGeom>
              <a:ln w="571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EABBA24D-502C-5B47-82BB-1A89E5FCBEA7}"/>
                  </a:ext>
                </a:extLst>
              </p:cNvPr>
              <p:cNvSpPr txBox="1"/>
              <p:nvPr/>
            </p:nvSpPr>
            <p:spPr>
              <a:xfrm>
                <a:off x="3239715" y="1159110"/>
                <a:ext cx="1060790" cy="915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帧</a:t>
                </a:r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5E0C5788-51B6-0A4E-AD0C-A2828AEE849D}"/>
                  </a:ext>
                </a:extLst>
              </p:cNvPr>
              <p:cNvSpPr txBox="1"/>
              <p:nvPr/>
            </p:nvSpPr>
            <p:spPr>
              <a:xfrm>
                <a:off x="7319285" y="1192690"/>
                <a:ext cx="1060790" cy="915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帧</a:t>
                </a:r>
              </a:p>
            </p:txBody>
          </p:sp>
        </p:grp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76EA28BB-5AD8-5A46-BB2C-09D06B3074FF}"/>
                </a:ext>
              </a:extLst>
            </p:cNvPr>
            <p:cNvSpPr/>
            <p:nvPr/>
          </p:nvSpPr>
          <p:spPr>
            <a:xfrm>
              <a:off x="4799787" y="4900903"/>
              <a:ext cx="1229914" cy="4192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动画时间</a:t>
              </a:r>
              <a:endPara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70" name="直线箭头连接符 69">
              <a:extLst>
                <a:ext uri="{FF2B5EF4-FFF2-40B4-BE49-F238E27FC236}">
                  <a16:creationId xmlns:a16="http://schemas.microsoft.com/office/drawing/2014/main" id="{A52D29E8-A462-8341-8605-4E2346253C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2567" y="2251942"/>
              <a:ext cx="36501" cy="195586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748EAE7-7027-D84A-8877-37672473887F}"/>
                </a:ext>
              </a:extLst>
            </p:cNvPr>
            <p:cNvSpPr txBox="1"/>
            <p:nvPr/>
          </p:nvSpPr>
          <p:spPr>
            <a:xfrm>
              <a:off x="4052354" y="2667765"/>
              <a:ext cx="2724783" cy="7966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en-US" altLang="zh-CN" sz="32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r>
                <a:rPr kumimoji="1" lang="zh-CN" altLang="en-US" sz="32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32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120" name="直线箭头连接符 119">
            <a:extLst>
              <a:ext uri="{FF2B5EF4-FFF2-40B4-BE49-F238E27FC236}">
                <a16:creationId xmlns:a16="http://schemas.microsoft.com/office/drawing/2014/main" id="{3CF375BB-5D8E-AE49-8083-BEC3F60C76C2}"/>
              </a:ext>
            </a:extLst>
          </p:cNvPr>
          <p:cNvCxnSpPr>
            <a:cxnSpLocks/>
          </p:cNvCxnSpPr>
          <p:nvPr/>
        </p:nvCxnSpPr>
        <p:spPr>
          <a:xfrm>
            <a:off x="7159040" y="3613922"/>
            <a:ext cx="3899839" cy="271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ABDEC0E6-4B4D-1941-8BC3-3774A1129BE2}"/>
              </a:ext>
            </a:extLst>
          </p:cNvPr>
          <p:cNvCxnSpPr>
            <a:cxnSpLocks/>
          </p:cNvCxnSpPr>
          <p:nvPr/>
        </p:nvCxnSpPr>
        <p:spPr>
          <a:xfrm flipH="1">
            <a:off x="10985690" y="3641077"/>
            <a:ext cx="23351" cy="12204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>
            <a:extLst>
              <a:ext uri="{FF2B5EF4-FFF2-40B4-BE49-F238E27FC236}">
                <a16:creationId xmlns:a16="http://schemas.microsoft.com/office/drawing/2014/main" id="{42424CF8-4FB2-1F47-9FFB-670238E54BAB}"/>
              </a:ext>
            </a:extLst>
          </p:cNvPr>
          <p:cNvSpPr/>
          <p:nvPr/>
        </p:nvSpPr>
        <p:spPr>
          <a:xfrm>
            <a:off x="7360296" y="5018327"/>
            <a:ext cx="44591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alternate-reverse 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：动画在奇数次（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5...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）反向播放，在偶数次（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6...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）正向播放。</a:t>
            </a:r>
            <a:endParaRPr lang="zh-CN" altLang="en-US" dirty="0"/>
          </a:p>
        </p:txBody>
      </p: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B01688C0-6AF0-6F42-A55F-C365E6215E12}"/>
              </a:ext>
            </a:extLst>
          </p:cNvPr>
          <p:cNvCxnSpPr>
            <a:cxnSpLocks/>
          </p:cNvCxnSpPr>
          <p:nvPr/>
        </p:nvCxnSpPr>
        <p:spPr>
          <a:xfrm flipH="1">
            <a:off x="1634526" y="2112645"/>
            <a:ext cx="396259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F68EF85C-8311-A44E-B794-2DDC3576EACB}"/>
              </a:ext>
            </a:extLst>
          </p:cNvPr>
          <p:cNvCxnSpPr>
            <a:cxnSpLocks/>
          </p:cNvCxnSpPr>
          <p:nvPr/>
        </p:nvCxnSpPr>
        <p:spPr>
          <a:xfrm flipH="1">
            <a:off x="7070375" y="2130960"/>
            <a:ext cx="3899839" cy="271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箭头连接符 125">
            <a:extLst>
              <a:ext uri="{FF2B5EF4-FFF2-40B4-BE49-F238E27FC236}">
                <a16:creationId xmlns:a16="http://schemas.microsoft.com/office/drawing/2014/main" id="{445B41DF-7C3F-5747-8FFC-7CAFC13D25AE}"/>
              </a:ext>
            </a:extLst>
          </p:cNvPr>
          <p:cNvCxnSpPr>
            <a:cxnSpLocks/>
          </p:cNvCxnSpPr>
          <p:nvPr/>
        </p:nvCxnSpPr>
        <p:spPr>
          <a:xfrm flipH="1">
            <a:off x="1578313" y="3740520"/>
            <a:ext cx="3899839" cy="271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971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主动动画原理之动画播放完成之后的状态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2BF0228-6C39-6341-9BE2-D52BE347D90E}"/>
              </a:ext>
            </a:extLst>
          </p:cNvPr>
          <p:cNvSpPr/>
          <p:nvPr/>
        </p:nvSpPr>
        <p:spPr>
          <a:xfrm>
            <a:off x="884635" y="6136766"/>
            <a:ext cx="9281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animation-fill-mode 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：规定元素主动式动画播放完成后的状态。 。</a:t>
            </a:r>
            <a:endParaRPr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D130B6C-57DC-1942-BE5E-1D4E9D24E4FF}"/>
              </a:ext>
            </a:extLst>
          </p:cNvPr>
          <p:cNvGrpSpPr/>
          <p:nvPr/>
        </p:nvGrpSpPr>
        <p:grpSpPr>
          <a:xfrm>
            <a:off x="347755" y="1237063"/>
            <a:ext cx="4683935" cy="1945079"/>
            <a:chOff x="441535" y="1113144"/>
            <a:chExt cx="11301867" cy="57858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435466B-2B45-CC4D-9988-33BE098E587E}"/>
                </a:ext>
              </a:extLst>
            </p:cNvPr>
            <p:cNvSpPr/>
            <p:nvPr/>
          </p:nvSpPr>
          <p:spPr>
            <a:xfrm>
              <a:off x="612648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C3F7E5F-E968-2248-8CD7-89F0FD8EF601}"/>
                </a:ext>
              </a:extLst>
            </p:cNvPr>
            <p:cNvSpPr/>
            <p:nvPr/>
          </p:nvSpPr>
          <p:spPr>
            <a:xfrm>
              <a:off x="1087265" y="1664394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99003A0-E399-B44C-85E2-9E08AC20231F}"/>
                </a:ext>
              </a:extLst>
            </p:cNvPr>
            <p:cNvSpPr/>
            <p:nvPr/>
          </p:nvSpPr>
          <p:spPr>
            <a:xfrm>
              <a:off x="441535" y="4701726"/>
              <a:ext cx="1882892" cy="219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</a:t>
              </a:r>
              <a:r>
                <a: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  <a:endPara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CBBB1E0-653E-E642-95B1-8912FC6155E4}"/>
                </a:ext>
              </a:extLst>
            </p:cNvPr>
            <p:cNvSpPr txBox="1"/>
            <p:nvPr/>
          </p:nvSpPr>
          <p:spPr>
            <a:xfrm>
              <a:off x="5003615" y="1113144"/>
              <a:ext cx="1595846" cy="32042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en-US" altLang="zh-CN" sz="3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r>
                <a:rPr kumimoji="1" lang="zh-CN" altLang="en-US" sz="3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3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9FC199C-8149-FD4A-BF7A-5308CDBFB3A4}"/>
                </a:ext>
              </a:extLst>
            </p:cNvPr>
            <p:cNvSpPr/>
            <p:nvPr/>
          </p:nvSpPr>
          <p:spPr>
            <a:xfrm>
              <a:off x="9908391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21FC7C8-1E0C-4241-A55F-2B2EA5C254E7}"/>
                </a:ext>
              </a:extLst>
            </p:cNvPr>
            <p:cNvSpPr/>
            <p:nvPr/>
          </p:nvSpPr>
          <p:spPr>
            <a:xfrm>
              <a:off x="10369117" y="2600349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4A602E0-54CF-E145-A0FE-37F91D8DB878}"/>
                </a:ext>
              </a:extLst>
            </p:cNvPr>
            <p:cNvSpPr/>
            <p:nvPr/>
          </p:nvSpPr>
          <p:spPr>
            <a:xfrm>
              <a:off x="9553833" y="4657750"/>
              <a:ext cx="2189569" cy="15563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最后一帧</a:t>
              </a:r>
              <a:endPara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endPara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041F8468-FBC9-D842-BCFB-D1107FF031DB}"/>
                </a:ext>
              </a:extLst>
            </p:cNvPr>
            <p:cNvCxnSpPr>
              <a:stCxn id="7" idx="3"/>
              <a:endCxn id="11" idx="1"/>
            </p:cNvCxnSpPr>
            <p:nvPr/>
          </p:nvCxnSpPr>
          <p:spPr>
            <a:xfrm>
              <a:off x="2093105" y="3022590"/>
              <a:ext cx="781528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C372AC96-B113-C14E-A7FD-06666A001314}"/>
                </a:ext>
              </a:extLst>
            </p:cNvPr>
            <p:cNvCxnSpPr>
              <a:cxnSpLocks/>
            </p:cNvCxnSpPr>
            <p:nvPr/>
          </p:nvCxnSpPr>
          <p:spPr>
            <a:xfrm>
              <a:off x="2960915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1B2D6D30-4EEF-364D-934F-F8C62BE59A6C}"/>
                </a:ext>
              </a:extLst>
            </p:cNvPr>
            <p:cNvCxnSpPr>
              <a:cxnSpLocks/>
            </p:cNvCxnSpPr>
            <p:nvPr/>
          </p:nvCxnSpPr>
          <p:spPr>
            <a:xfrm>
              <a:off x="3292362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C1FC35DF-B1EF-0241-8BE0-F9664C9F072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3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BC75D6F5-29E5-454F-AEB4-C8F17368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92974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5F965B4E-455A-1343-A14E-3B1FDE3522EF}"/>
                </a:ext>
              </a:extLst>
            </p:cNvPr>
            <p:cNvCxnSpPr>
              <a:cxnSpLocks/>
            </p:cNvCxnSpPr>
            <p:nvPr/>
          </p:nvCxnSpPr>
          <p:spPr>
            <a:xfrm>
              <a:off x="4261191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CB1A893F-A0DB-744A-8248-843DB5763455}"/>
                </a:ext>
              </a:extLst>
            </p:cNvPr>
            <p:cNvCxnSpPr>
              <a:cxnSpLocks/>
            </p:cNvCxnSpPr>
            <p:nvPr/>
          </p:nvCxnSpPr>
          <p:spPr>
            <a:xfrm>
              <a:off x="4587763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92A5951A-7DFC-234E-AE53-F2567C746517}"/>
                </a:ext>
              </a:extLst>
            </p:cNvPr>
            <p:cNvCxnSpPr>
              <a:cxnSpLocks/>
            </p:cNvCxnSpPr>
            <p:nvPr/>
          </p:nvCxnSpPr>
          <p:spPr>
            <a:xfrm>
              <a:off x="7032172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8830118D-B343-DD4B-BD95-83F08FE39EF5}"/>
                </a:ext>
              </a:extLst>
            </p:cNvPr>
            <p:cNvCxnSpPr>
              <a:cxnSpLocks/>
            </p:cNvCxnSpPr>
            <p:nvPr/>
          </p:nvCxnSpPr>
          <p:spPr>
            <a:xfrm>
              <a:off x="7363619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4B9A4045-2805-A844-B8D2-2277DABB998A}"/>
                </a:ext>
              </a:extLst>
            </p:cNvPr>
            <p:cNvCxnSpPr>
              <a:cxnSpLocks/>
            </p:cNvCxnSpPr>
            <p:nvPr/>
          </p:nvCxnSpPr>
          <p:spPr>
            <a:xfrm>
              <a:off x="769019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2DF8952E-A509-894B-BED7-D2CF001927AA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E4BB0796-0AEA-174E-A94E-DFBC4E226A96}"/>
                </a:ext>
              </a:extLst>
            </p:cNvPr>
            <p:cNvCxnSpPr>
              <a:cxnSpLocks/>
            </p:cNvCxnSpPr>
            <p:nvPr/>
          </p:nvCxnSpPr>
          <p:spPr>
            <a:xfrm>
              <a:off x="8332448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1019E360-F34F-BF44-A80B-341B216E98A1}"/>
                </a:ext>
              </a:extLst>
            </p:cNvPr>
            <p:cNvCxnSpPr>
              <a:cxnSpLocks/>
            </p:cNvCxnSpPr>
            <p:nvPr/>
          </p:nvCxnSpPr>
          <p:spPr>
            <a:xfrm>
              <a:off x="8659020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7C40A8F-C560-5846-87E2-BA89945B1F6D}"/>
                </a:ext>
              </a:extLst>
            </p:cNvPr>
            <p:cNvSpPr txBox="1"/>
            <p:nvPr/>
          </p:nvSpPr>
          <p:spPr>
            <a:xfrm>
              <a:off x="3239715" y="1159110"/>
              <a:ext cx="1060790" cy="915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9BD65D3-E11A-B640-AA24-6B53E4913060}"/>
                </a:ext>
              </a:extLst>
            </p:cNvPr>
            <p:cNvSpPr txBox="1"/>
            <p:nvPr/>
          </p:nvSpPr>
          <p:spPr>
            <a:xfrm>
              <a:off x="7319285" y="1192690"/>
              <a:ext cx="1060790" cy="915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F2011159-2540-A840-9E31-7C5FA00062D7}"/>
              </a:ext>
            </a:extLst>
          </p:cNvPr>
          <p:cNvSpPr/>
          <p:nvPr/>
        </p:nvSpPr>
        <p:spPr>
          <a:xfrm>
            <a:off x="2194643" y="2157587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动画时间</a:t>
            </a:r>
            <a:endParaRPr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EF36C86-953C-814E-8DDD-C131533CBF1C}"/>
              </a:ext>
            </a:extLst>
          </p:cNvPr>
          <p:cNvSpPr/>
          <p:nvPr/>
        </p:nvSpPr>
        <p:spPr>
          <a:xfrm>
            <a:off x="4271190" y="3249454"/>
            <a:ext cx="613559" cy="108323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F2239E42-9C28-4746-85A4-6D277CB793BA}"/>
              </a:ext>
            </a:extLst>
          </p:cNvPr>
          <p:cNvSpPr/>
          <p:nvPr/>
        </p:nvSpPr>
        <p:spPr>
          <a:xfrm>
            <a:off x="4462133" y="3649122"/>
            <a:ext cx="184970" cy="1500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FBD4BC2-AE23-E340-B32B-042C8802B9C4}"/>
              </a:ext>
            </a:extLst>
          </p:cNvPr>
          <p:cNvSpPr/>
          <p:nvPr/>
        </p:nvSpPr>
        <p:spPr>
          <a:xfrm>
            <a:off x="4124247" y="4340781"/>
            <a:ext cx="9074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最后一帧</a:t>
            </a:r>
            <a:endParaRPr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属性值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02A2BDA-CF9F-F94A-BE87-E83B15419606}"/>
              </a:ext>
            </a:extLst>
          </p:cNvPr>
          <p:cNvSpPr txBox="1"/>
          <p:nvPr/>
        </p:nvSpPr>
        <p:spPr>
          <a:xfrm>
            <a:off x="1645994" y="2430454"/>
            <a:ext cx="200011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zh-CN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r>
              <a:rPr kumimoji="1"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kumimoji="1" lang="zh-CN" altLang="en-US" sz="3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7F3077-8285-0849-ADF3-7AEA35292D26}"/>
              </a:ext>
            </a:extLst>
          </p:cNvPr>
          <p:cNvSpPr/>
          <p:nvPr/>
        </p:nvSpPr>
        <p:spPr>
          <a:xfrm>
            <a:off x="756033" y="5056019"/>
            <a:ext cx="41543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forwards 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在动画结束后（由 </a:t>
            </a:r>
            <a:r>
              <a:rPr lang="en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animation-iteration-count 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决定），元素保留最后一帧的状态。</a:t>
            </a:r>
            <a:endParaRPr lang="zh-CN" altLang="en-US" dirty="0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A9B01FAA-F2D9-0E4C-BE08-EB814BD8CA13}"/>
              </a:ext>
            </a:extLst>
          </p:cNvPr>
          <p:cNvGrpSpPr/>
          <p:nvPr/>
        </p:nvGrpSpPr>
        <p:grpSpPr>
          <a:xfrm>
            <a:off x="6770859" y="1332581"/>
            <a:ext cx="4683935" cy="1945079"/>
            <a:chOff x="441535" y="1113144"/>
            <a:chExt cx="11301867" cy="5785800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E9935E39-3C6F-3342-8FAE-C025515A2C1E}"/>
                </a:ext>
              </a:extLst>
            </p:cNvPr>
            <p:cNvSpPr/>
            <p:nvPr/>
          </p:nvSpPr>
          <p:spPr>
            <a:xfrm>
              <a:off x="612648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DAA6D86B-1E05-D54C-BA14-F44E569C6B39}"/>
                </a:ext>
              </a:extLst>
            </p:cNvPr>
            <p:cNvSpPr/>
            <p:nvPr/>
          </p:nvSpPr>
          <p:spPr>
            <a:xfrm>
              <a:off x="1087265" y="1664394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52F4B4A8-1821-8B43-9736-665ED54AA6C4}"/>
                </a:ext>
              </a:extLst>
            </p:cNvPr>
            <p:cNvSpPr/>
            <p:nvPr/>
          </p:nvSpPr>
          <p:spPr>
            <a:xfrm>
              <a:off x="441535" y="4701726"/>
              <a:ext cx="1882892" cy="219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</a:t>
              </a:r>
              <a:r>
                <a: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  <a:endPara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F967B227-807B-C141-BF28-E8299CAD5E3D}"/>
                </a:ext>
              </a:extLst>
            </p:cNvPr>
            <p:cNvSpPr txBox="1"/>
            <p:nvPr/>
          </p:nvSpPr>
          <p:spPr>
            <a:xfrm>
              <a:off x="5003615" y="1113144"/>
              <a:ext cx="1595846" cy="32042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en-US" altLang="zh-CN" sz="3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r>
                <a:rPr kumimoji="1" lang="zh-CN" altLang="en-US" sz="3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3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1AE48FCA-47D4-FB4C-87BF-410DA9D6C790}"/>
                </a:ext>
              </a:extLst>
            </p:cNvPr>
            <p:cNvSpPr/>
            <p:nvPr/>
          </p:nvSpPr>
          <p:spPr>
            <a:xfrm>
              <a:off x="9908391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49938EAD-925B-1249-B089-864774AB37D9}"/>
                </a:ext>
              </a:extLst>
            </p:cNvPr>
            <p:cNvSpPr/>
            <p:nvPr/>
          </p:nvSpPr>
          <p:spPr>
            <a:xfrm>
              <a:off x="10369117" y="2600349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36CC6E9A-AF2A-0147-B30B-0910F7C9A163}"/>
                </a:ext>
              </a:extLst>
            </p:cNvPr>
            <p:cNvSpPr/>
            <p:nvPr/>
          </p:nvSpPr>
          <p:spPr>
            <a:xfrm>
              <a:off x="9553833" y="4657750"/>
              <a:ext cx="2189569" cy="15563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最后一帧</a:t>
              </a:r>
              <a:endPara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endPara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01" name="直线箭头连接符 100">
              <a:extLst>
                <a:ext uri="{FF2B5EF4-FFF2-40B4-BE49-F238E27FC236}">
                  <a16:creationId xmlns:a16="http://schemas.microsoft.com/office/drawing/2014/main" id="{A9AE38B1-FF3B-454B-B46A-B84E924ED96A}"/>
                </a:ext>
              </a:extLst>
            </p:cNvPr>
            <p:cNvCxnSpPr>
              <a:stCxn id="94" idx="3"/>
              <a:endCxn id="98" idx="1"/>
            </p:cNvCxnSpPr>
            <p:nvPr/>
          </p:nvCxnSpPr>
          <p:spPr>
            <a:xfrm>
              <a:off x="2093105" y="3022590"/>
              <a:ext cx="781528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>
              <a:extLst>
                <a:ext uri="{FF2B5EF4-FFF2-40B4-BE49-F238E27FC236}">
                  <a16:creationId xmlns:a16="http://schemas.microsoft.com/office/drawing/2014/main" id="{B5F4C792-AE26-994B-8FF2-C13D84B1720C}"/>
                </a:ext>
              </a:extLst>
            </p:cNvPr>
            <p:cNvCxnSpPr>
              <a:cxnSpLocks/>
            </p:cNvCxnSpPr>
            <p:nvPr/>
          </p:nvCxnSpPr>
          <p:spPr>
            <a:xfrm>
              <a:off x="2960915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>
              <a:extLst>
                <a:ext uri="{FF2B5EF4-FFF2-40B4-BE49-F238E27FC236}">
                  <a16:creationId xmlns:a16="http://schemas.microsoft.com/office/drawing/2014/main" id="{898C73E1-ECFB-CE41-9BD3-C63CE6E0BA4D}"/>
                </a:ext>
              </a:extLst>
            </p:cNvPr>
            <p:cNvCxnSpPr>
              <a:cxnSpLocks/>
            </p:cNvCxnSpPr>
            <p:nvPr/>
          </p:nvCxnSpPr>
          <p:spPr>
            <a:xfrm>
              <a:off x="3292362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>
              <a:extLst>
                <a:ext uri="{FF2B5EF4-FFF2-40B4-BE49-F238E27FC236}">
                  <a16:creationId xmlns:a16="http://schemas.microsoft.com/office/drawing/2014/main" id="{CA09FABF-5429-5F4B-BEC2-4D58141D65B8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3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104">
              <a:extLst>
                <a:ext uri="{FF2B5EF4-FFF2-40B4-BE49-F238E27FC236}">
                  <a16:creationId xmlns:a16="http://schemas.microsoft.com/office/drawing/2014/main" id="{5ACA5B70-FA1F-024B-94E8-D9E99D1CAF41}"/>
                </a:ext>
              </a:extLst>
            </p:cNvPr>
            <p:cNvCxnSpPr>
              <a:cxnSpLocks/>
            </p:cNvCxnSpPr>
            <p:nvPr/>
          </p:nvCxnSpPr>
          <p:spPr>
            <a:xfrm>
              <a:off x="392974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符 105">
              <a:extLst>
                <a:ext uri="{FF2B5EF4-FFF2-40B4-BE49-F238E27FC236}">
                  <a16:creationId xmlns:a16="http://schemas.microsoft.com/office/drawing/2014/main" id="{2FD36A26-5F5F-CC44-9C95-BDF87AE04063}"/>
                </a:ext>
              </a:extLst>
            </p:cNvPr>
            <p:cNvCxnSpPr>
              <a:cxnSpLocks/>
            </p:cNvCxnSpPr>
            <p:nvPr/>
          </p:nvCxnSpPr>
          <p:spPr>
            <a:xfrm>
              <a:off x="4261191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>
              <a:extLst>
                <a:ext uri="{FF2B5EF4-FFF2-40B4-BE49-F238E27FC236}">
                  <a16:creationId xmlns:a16="http://schemas.microsoft.com/office/drawing/2014/main" id="{5C52C378-BB17-C248-BA57-8456D241DBF9}"/>
                </a:ext>
              </a:extLst>
            </p:cNvPr>
            <p:cNvCxnSpPr>
              <a:cxnSpLocks/>
            </p:cNvCxnSpPr>
            <p:nvPr/>
          </p:nvCxnSpPr>
          <p:spPr>
            <a:xfrm>
              <a:off x="4587763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>
              <a:extLst>
                <a:ext uri="{FF2B5EF4-FFF2-40B4-BE49-F238E27FC236}">
                  <a16:creationId xmlns:a16="http://schemas.microsoft.com/office/drawing/2014/main" id="{43DFC157-8BCD-E542-B656-DD8AD6922642}"/>
                </a:ext>
              </a:extLst>
            </p:cNvPr>
            <p:cNvCxnSpPr>
              <a:cxnSpLocks/>
            </p:cNvCxnSpPr>
            <p:nvPr/>
          </p:nvCxnSpPr>
          <p:spPr>
            <a:xfrm>
              <a:off x="7032172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>
              <a:extLst>
                <a:ext uri="{FF2B5EF4-FFF2-40B4-BE49-F238E27FC236}">
                  <a16:creationId xmlns:a16="http://schemas.microsoft.com/office/drawing/2014/main" id="{44373309-C232-6D41-B4EF-4DB4D2BBF8C9}"/>
                </a:ext>
              </a:extLst>
            </p:cNvPr>
            <p:cNvCxnSpPr>
              <a:cxnSpLocks/>
            </p:cNvCxnSpPr>
            <p:nvPr/>
          </p:nvCxnSpPr>
          <p:spPr>
            <a:xfrm>
              <a:off x="7363619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>
              <a:extLst>
                <a:ext uri="{FF2B5EF4-FFF2-40B4-BE49-F238E27FC236}">
                  <a16:creationId xmlns:a16="http://schemas.microsoft.com/office/drawing/2014/main" id="{2ECC471F-46E9-A449-81D6-A7983202B852}"/>
                </a:ext>
              </a:extLst>
            </p:cNvPr>
            <p:cNvCxnSpPr>
              <a:cxnSpLocks/>
            </p:cNvCxnSpPr>
            <p:nvPr/>
          </p:nvCxnSpPr>
          <p:spPr>
            <a:xfrm>
              <a:off x="769019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连接符 110">
              <a:extLst>
                <a:ext uri="{FF2B5EF4-FFF2-40B4-BE49-F238E27FC236}">
                  <a16:creationId xmlns:a16="http://schemas.microsoft.com/office/drawing/2014/main" id="{DEA86C95-1222-FF42-A2FA-9FA174A0BDE1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连接符 111">
              <a:extLst>
                <a:ext uri="{FF2B5EF4-FFF2-40B4-BE49-F238E27FC236}">
                  <a16:creationId xmlns:a16="http://schemas.microsoft.com/office/drawing/2014/main" id="{B209F028-BD37-6949-AFDD-BF28C6BAD2E6}"/>
                </a:ext>
              </a:extLst>
            </p:cNvPr>
            <p:cNvCxnSpPr>
              <a:cxnSpLocks/>
            </p:cNvCxnSpPr>
            <p:nvPr/>
          </p:nvCxnSpPr>
          <p:spPr>
            <a:xfrm>
              <a:off x="8332448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线连接符 112">
              <a:extLst>
                <a:ext uri="{FF2B5EF4-FFF2-40B4-BE49-F238E27FC236}">
                  <a16:creationId xmlns:a16="http://schemas.microsoft.com/office/drawing/2014/main" id="{8F7A8E0B-5CCE-F740-879A-9ED8645DB663}"/>
                </a:ext>
              </a:extLst>
            </p:cNvPr>
            <p:cNvCxnSpPr>
              <a:cxnSpLocks/>
            </p:cNvCxnSpPr>
            <p:nvPr/>
          </p:nvCxnSpPr>
          <p:spPr>
            <a:xfrm>
              <a:off x="8659020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22FDBCFE-6DA9-BE4A-A8BF-7D1AC75DDD5B}"/>
                </a:ext>
              </a:extLst>
            </p:cNvPr>
            <p:cNvSpPr txBox="1"/>
            <p:nvPr/>
          </p:nvSpPr>
          <p:spPr>
            <a:xfrm>
              <a:off x="3239715" y="1159110"/>
              <a:ext cx="1060790" cy="915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D4B97612-40A8-9342-99D1-FD76ED474665}"/>
                </a:ext>
              </a:extLst>
            </p:cNvPr>
            <p:cNvSpPr txBox="1"/>
            <p:nvPr/>
          </p:nvSpPr>
          <p:spPr>
            <a:xfrm>
              <a:off x="7319285" y="1192690"/>
              <a:ext cx="1060790" cy="915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BFB868E8-6A6F-8E4B-9BD9-B437CC2B326A}"/>
              </a:ext>
            </a:extLst>
          </p:cNvPr>
          <p:cNvSpPr/>
          <p:nvPr/>
        </p:nvSpPr>
        <p:spPr>
          <a:xfrm>
            <a:off x="8617747" y="2253105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动画时间</a:t>
            </a:r>
            <a:endParaRPr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D110301-0B18-E34B-80F2-262672DD9686}"/>
              </a:ext>
            </a:extLst>
          </p:cNvPr>
          <p:cNvSpPr/>
          <p:nvPr/>
        </p:nvSpPr>
        <p:spPr>
          <a:xfrm>
            <a:off x="6841775" y="3344972"/>
            <a:ext cx="613559" cy="108323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B891CAB8-AAE9-D14A-8C3D-2F703399495D}"/>
              </a:ext>
            </a:extLst>
          </p:cNvPr>
          <p:cNvSpPr/>
          <p:nvPr/>
        </p:nvSpPr>
        <p:spPr>
          <a:xfrm>
            <a:off x="7038475" y="3429989"/>
            <a:ext cx="184970" cy="1500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DC419E1-CD32-2E4A-B000-FCEE7E06DD48}"/>
              </a:ext>
            </a:extLst>
          </p:cNvPr>
          <p:cNvSpPr/>
          <p:nvPr/>
        </p:nvSpPr>
        <p:spPr>
          <a:xfrm>
            <a:off x="6770859" y="4451084"/>
            <a:ext cx="7803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  <a:endParaRPr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属性值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A52D29E8-A462-8341-8605-4E2346253C8A}"/>
              </a:ext>
            </a:extLst>
          </p:cNvPr>
          <p:cNvCxnSpPr>
            <a:cxnSpLocks/>
          </p:cNvCxnSpPr>
          <p:nvPr/>
        </p:nvCxnSpPr>
        <p:spPr>
          <a:xfrm flipH="1">
            <a:off x="7159041" y="2222361"/>
            <a:ext cx="3771550" cy="14340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4748EAE7-7027-D84A-8877-37672473887F}"/>
              </a:ext>
            </a:extLst>
          </p:cNvPr>
          <p:cNvSpPr txBox="1"/>
          <p:nvPr/>
        </p:nvSpPr>
        <p:spPr>
          <a:xfrm>
            <a:off x="8069098" y="2525972"/>
            <a:ext cx="200011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zh-CN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r>
              <a:rPr kumimoji="1"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kumimoji="1" lang="zh-CN" altLang="en-US" sz="3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42424CF8-4FB2-1F47-9FFB-670238E54BAB}"/>
              </a:ext>
            </a:extLst>
          </p:cNvPr>
          <p:cNvSpPr/>
          <p:nvPr/>
        </p:nvSpPr>
        <p:spPr>
          <a:xfrm>
            <a:off x="7360296" y="5018327"/>
            <a:ext cx="44591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backwards 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：在动画结束后（由 </a:t>
            </a:r>
            <a:r>
              <a:rPr lang="en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animation-iteration-count 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决定），元素恢复第一帧的状态。</a:t>
            </a:r>
            <a:endParaRPr lang="zh-CN" altLang="en-US" dirty="0"/>
          </a:p>
        </p:txBody>
      </p: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B01688C0-6AF0-6F42-A55F-C365E6215E12}"/>
              </a:ext>
            </a:extLst>
          </p:cNvPr>
          <p:cNvCxnSpPr>
            <a:cxnSpLocks/>
          </p:cNvCxnSpPr>
          <p:nvPr/>
        </p:nvCxnSpPr>
        <p:spPr>
          <a:xfrm>
            <a:off x="615372" y="1968763"/>
            <a:ext cx="396259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F68EF85C-8311-A44E-B794-2DDC3576EACB}"/>
              </a:ext>
            </a:extLst>
          </p:cNvPr>
          <p:cNvCxnSpPr>
            <a:cxnSpLocks/>
          </p:cNvCxnSpPr>
          <p:nvPr/>
        </p:nvCxnSpPr>
        <p:spPr>
          <a:xfrm>
            <a:off x="7070375" y="2130960"/>
            <a:ext cx="3899839" cy="271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箭头连接符 118">
            <a:extLst>
              <a:ext uri="{FF2B5EF4-FFF2-40B4-BE49-F238E27FC236}">
                <a16:creationId xmlns:a16="http://schemas.microsoft.com/office/drawing/2014/main" id="{01766786-DA52-E44B-A674-85CC093E853A}"/>
              </a:ext>
            </a:extLst>
          </p:cNvPr>
          <p:cNvCxnSpPr>
            <a:cxnSpLocks/>
          </p:cNvCxnSpPr>
          <p:nvPr/>
        </p:nvCxnSpPr>
        <p:spPr>
          <a:xfrm flipH="1">
            <a:off x="4556381" y="2021413"/>
            <a:ext cx="26793" cy="14356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329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357020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什么是动画？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主动动画原理之动画运行状态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2BF0228-6C39-6341-9BE2-D52BE347D90E}"/>
              </a:ext>
            </a:extLst>
          </p:cNvPr>
          <p:cNvSpPr/>
          <p:nvPr/>
        </p:nvSpPr>
        <p:spPr>
          <a:xfrm>
            <a:off x="1391884" y="5569328"/>
            <a:ext cx="9281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animation-play-state 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规定动画是否正在运行或暂停。默认是 “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running”</a:t>
            </a: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可配合状态类伪类选择器操纵元素的动画状态</a:t>
            </a:r>
            <a:endParaRPr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D130B6C-57DC-1942-BE5E-1D4E9D24E4FF}"/>
              </a:ext>
            </a:extLst>
          </p:cNvPr>
          <p:cNvGrpSpPr/>
          <p:nvPr/>
        </p:nvGrpSpPr>
        <p:grpSpPr>
          <a:xfrm>
            <a:off x="347755" y="1237063"/>
            <a:ext cx="4683935" cy="1945079"/>
            <a:chOff x="441535" y="1113144"/>
            <a:chExt cx="11301867" cy="57858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435466B-2B45-CC4D-9988-33BE098E587E}"/>
                </a:ext>
              </a:extLst>
            </p:cNvPr>
            <p:cNvSpPr/>
            <p:nvPr/>
          </p:nvSpPr>
          <p:spPr>
            <a:xfrm>
              <a:off x="612648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C3F7E5F-E968-2248-8CD7-89F0FD8EF601}"/>
                </a:ext>
              </a:extLst>
            </p:cNvPr>
            <p:cNvSpPr/>
            <p:nvPr/>
          </p:nvSpPr>
          <p:spPr>
            <a:xfrm>
              <a:off x="1087265" y="1664394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99003A0-E399-B44C-85E2-9E08AC20231F}"/>
                </a:ext>
              </a:extLst>
            </p:cNvPr>
            <p:cNvSpPr/>
            <p:nvPr/>
          </p:nvSpPr>
          <p:spPr>
            <a:xfrm>
              <a:off x="441535" y="4701726"/>
              <a:ext cx="1882892" cy="219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</a:t>
              </a:r>
              <a:r>
                <a: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  <a:endPara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CBBB1E0-653E-E642-95B1-8912FC6155E4}"/>
                </a:ext>
              </a:extLst>
            </p:cNvPr>
            <p:cNvSpPr txBox="1"/>
            <p:nvPr/>
          </p:nvSpPr>
          <p:spPr>
            <a:xfrm>
              <a:off x="5003615" y="1113144"/>
              <a:ext cx="1595846" cy="32042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en-US" altLang="zh-CN" sz="3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r>
                <a:rPr kumimoji="1" lang="zh-CN" altLang="en-US" sz="3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3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9FC199C-8149-FD4A-BF7A-5308CDBFB3A4}"/>
                </a:ext>
              </a:extLst>
            </p:cNvPr>
            <p:cNvSpPr/>
            <p:nvPr/>
          </p:nvSpPr>
          <p:spPr>
            <a:xfrm>
              <a:off x="9908391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21FC7C8-1E0C-4241-A55F-2B2EA5C254E7}"/>
                </a:ext>
              </a:extLst>
            </p:cNvPr>
            <p:cNvSpPr/>
            <p:nvPr/>
          </p:nvSpPr>
          <p:spPr>
            <a:xfrm>
              <a:off x="10369117" y="2600349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4A602E0-54CF-E145-A0FE-37F91D8DB878}"/>
                </a:ext>
              </a:extLst>
            </p:cNvPr>
            <p:cNvSpPr/>
            <p:nvPr/>
          </p:nvSpPr>
          <p:spPr>
            <a:xfrm>
              <a:off x="9553833" y="4657750"/>
              <a:ext cx="2189569" cy="15563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最后一帧</a:t>
              </a:r>
              <a:endPara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endPara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041F8468-FBC9-D842-BCFB-D1107FF031DB}"/>
                </a:ext>
              </a:extLst>
            </p:cNvPr>
            <p:cNvCxnSpPr>
              <a:stCxn id="7" idx="3"/>
              <a:endCxn id="11" idx="1"/>
            </p:cNvCxnSpPr>
            <p:nvPr/>
          </p:nvCxnSpPr>
          <p:spPr>
            <a:xfrm>
              <a:off x="2093105" y="3022590"/>
              <a:ext cx="781528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C372AC96-B113-C14E-A7FD-06666A001314}"/>
                </a:ext>
              </a:extLst>
            </p:cNvPr>
            <p:cNvCxnSpPr>
              <a:cxnSpLocks/>
            </p:cNvCxnSpPr>
            <p:nvPr/>
          </p:nvCxnSpPr>
          <p:spPr>
            <a:xfrm>
              <a:off x="2960915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1B2D6D30-4EEF-364D-934F-F8C62BE59A6C}"/>
                </a:ext>
              </a:extLst>
            </p:cNvPr>
            <p:cNvCxnSpPr>
              <a:cxnSpLocks/>
            </p:cNvCxnSpPr>
            <p:nvPr/>
          </p:nvCxnSpPr>
          <p:spPr>
            <a:xfrm>
              <a:off x="3292362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C1FC35DF-B1EF-0241-8BE0-F9664C9F072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3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BC75D6F5-29E5-454F-AEB4-C8F173689E06}"/>
                </a:ext>
              </a:extLst>
            </p:cNvPr>
            <p:cNvCxnSpPr>
              <a:cxnSpLocks/>
            </p:cNvCxnSpPr>
            <p:nvPr/>
          </p:nvCxnSpPr>
          <p:spPr>
            <a:xfrm>
              <a:off x="392974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5F965B4E-455A-1343-A14E-3B1FDE3522EF}"/>
                </a:ext>
              </a:extLst>
            </p:cNvPr>
            <p:cNvCxnSpPr>
              <a:cxnSpLocks/>
            </p:cNvCxnSpPr>
            <p:nvPr/>
          </p:nvCxnSpPr>
          <p:spPr>
            <a:xfrm>
              <a:off x="4261191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CB1A893F-A0DB-744A-8248-843DB5763455}"/>
                </a:ext>
              </a:extLst>
            </p:cNvPr>
            <p:cNvCxnSpPr>
              <a:cxnSpLocks/>
            </p:cNvCxnSpPr>
            <p:nvPr/>
          </p:nvCxnSpPr>
          <p:spPr>
            <a:xfrm>
              <a:off x="4587763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92A5951A-7DFC-234E-AE53-F2567C746517}"/>
                </a:ext>
              </a:extLst>
            </p:cNvPr>
            <p:cNvCxnSpPr>
              <a:cxnSpLocks/>
            </p:cNvCxnSpPr>
            <p:nvPr/>
          </p:nvCxnSpPr>
          <p:spPr>
            <a:xfrm>
              <a:off x="7032172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8830118D-B343-DD4B-BD95-83F08FE39EF5}"/>
                </a:ext>
              </a:extLst>
            </p:cNvPr>
            <p:cNvCxnSpPr>
              <a:cxnSpLocks/>
            </p:cNvCxnSpPr>
            <p:nvPr/>
          </p:nvCxnSpPr>
          <p:spPr>
            <a:xfrm>
              <a:off x="7363619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4B9A4045-2805-A844-B8D2-2277DABB998A}"/>
                </a:ext>
              </a:extLst>
            </p:cNvPr>
            <p:cNvCxnSpPr>
              <a:cxnSpLocks/>
            </p:cNvCxnSpPr>
            <p:nvPr/>
          </p:nvCxnSpPr>
          <p:spPr>
            <a:xfrm>
              <a:off x="769019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2DF8952E-A509-894B-BED7-D2CF001927AA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E4BB0796-0AEA-174E-A94E-DFBC4E226A96}"/>
                </a:ext>
              </a:extLst>
            </p:cNvPr>
            <p:cNvCxnSpPr>
              <a:cxnSpLocks/>
            </p:cNvCxnSpPr>
            <p:nvPr/>
          </p:nvCxnSpPr>
          <p:spPr>
            <a:xfrm>
              <a:off x="8332448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1019E360-F34F-BF44-A80B-341B216E98A1}"/>
                </a:ext>
              </a:extLst>
            </p:cNvPr>
            <p:cNvCxnSpPr>
              <a:cxnSpLocks/>
            </p:cNvCxnSpPr>
            <p:nvPr/>
          </p:nvCxnSpPr>
          <p:spPr>
            <a:xfrm>
              <a:off x="8659020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7C40A8F-C560-5846-87E2-BA89945B1F6D}"/>
                </a:ext>
              </a:extLst>
            </p:cNvPr>
            <p:cNvSpPr txBox="1"/>
            <p:nvPr/>
          </p:nvSpPr>
          <p:spPr>
            <a:xfrm>
              <a:off x="3239715" y="1159110"/>
              <a:ext cx="1060790" cy="915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9BD65D3-E11A-B640-AA24-6B53E4913060}"/>
                </a:ext>
              </a:extLst>
            </p:cNvPr>
            <p:cNvSpPr txBox="1"/>
            <p:nvPr/>
          </p:nvSpPr>
          <p:spPr>
            <a:xfrm>
              <a:off x="7319285" y="1192690"/>
              <a:ext cx="1060790" cy="915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F2011159-2540-A840-9E31-7C5FA00062D7}"/>
              </a:ext>
            </a:extLst>
          </p:cNvPr>
          <p:cNvSpPr/>
          <p:nvPr/>
        </p:nvSpPr>
        <p:spPr>
          <a:xfrm>
            <a:off x="2194643" y="2157587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动画时间</a:t>
            </a:r>
            <a:endParaRPr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02A2BDA-CF9F-F94A-BE87-E83B15419606}"/>
              </a:ext>
            </a:extLst>
          </p:cNvPr>
          <p:cNvSpPr txBox="1"/>
          <p:nvPr/>
        </p:nvSpPr>
        <p:spPr>
          <a:xfrm>
            <a:off x="1645994" y="2430454"/>
            <a:ext cx="200011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zh-CN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r>
              <a:rPr kumimoji="1"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kumimoji="1" lang="zh-CN" altLang="en-US" sz="3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7F3077-8285-0849-ADF3-7AEA35292D26}"/>
              </a:ext>
            </a:extLst>
          </p:cNvPr>
          <p:cNvSpPr/>
          <p:nvPr/>
        </p:nvSpPr>
        <p:spPr>
          <a:xfrm>
            <a:off x="756033" y="5056019"/>
            <a:ext cx="4154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running 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动画运行</a:t>
            </a:r>
            <a:endParaRPr lang="zh-CN" altLang="en-US" dirty="0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A9B01FAA-F2D9-0E4C-BE08-EB814BD8CA13}"/>
              </a:ext>
            </a:extLst>
          </p:cNvPr>
          <p:cNvGrpSpPr/>
          <p:nvPr/>
        </p:nvGrpSpPr>
        <p:grpSpPr>
          <a:xfrm>
            <a:off x="6770859" y="1332581"/>
            <a:ext cx="4683935" cy="1945079"/>
            <a:chOff x="441535" y="1113144"/>
            <a:chExt cx="11301867" cy="5785800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E9935E39-3C6F-3342-8FAE-C025515A2C1E}"/>
                </a:ext>
              </a:extLst>
            </p:cNvPr>
            <p:cNvSpPr/>
            <p:nvPr/>
          </p:nvSpPr>
          <p:spPr>
            <a:xfrm>
              <a:off x="612648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DAA6D86B-1E05-D54C-BA14-F44E569C6B39}"/>
                </a:ext>
              </a:extLst>
            </p:cNvPr>
            <p:cNvSpPr/>
            <p:nvPr/>
          </p:nvSpPr>
          <p:spPr>
            <a:xfrm>
              <a:off x="1087265" y="1664394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52F4B4A8-1821-8B43-9736-665ED54AA6C4}"/>
                </a:ext>
              </a:extLst>
            </p:cNvPr>
            <p:cNvSpPr/>
            <p:nvPr/>
          </p:nvSpPr>
          <p:spPr>
            <a:xfrm>
              <a:off x="441535" y="4701726"/>
              <a:ext cx="1882892" cy="219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第</a:t>
              </a:r>
              <a:r>
                <a: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  <a:endPara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F967B227-807B-C141-BF28-E8299CAD5E3D}"/>
                </a:ext>
              </a:extLst>
            </p:cNvPr>
            <p:cNvSpPr txBox="1"/>
            <p:nvPr/>
          </p:nvSpPr>
          <p:spPr>
            <a:xfrm>
              <a:off x="5003615" y="1113144"/>
              <a:ext cx="1595846" cy="32042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kumimoji="1" lang="en-US" altLang="zh-CN" sz="3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r>
                <a:rPr kumimoji="1" lang="zh-CN" altLang="en-US" sz="3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3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1AE48FCA-47D4-FB4C-87BF-410DA9D6C790}"/>
                </a:ext>
              </a:extLst>
            </p:cNvPr>
            <p:cNvSpPr/>
            <p:nvPr/>
          </p:nvSpPr>
          <p:spPr>
            <a:xfrm>
              <a:off x="9908391" y="1411504"/>
              <a:ext cx="1480457" cy="322217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49938EAD-925B-1249-B089-864774AB37D9}"/>
                </a:ext>
              </a:extLst>
            </p:cNvPr>
            <p:cNvSpPr/>
            <p:nvPr/>
          </p:nvSpPr>
          <p:spPr>
            <a:xfrm>
              <a:off x="10369117" y="2600349"/>
              <a:ext cx="446315" cy="4463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36CC6E9A-AF2A-0147-B30B-0910F7C9A163}"/>
                </a:ext>
              </a:extLst>
            </p:cNvPr>
            <p:cNvSpPr/>
            <p:nvPr/>
          </p:nvSpPr>
          <p:spPr>
            <a:xfrm>
              <a:off x="9553833" y="4657750"/>
              <a:ext cx="2189569" cy="15563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最后一帧</a:t>
              </a:r>
              <a:endPara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属性值</a:t>
              </a:r>
              <a:r>
                <a:rPr lang="en-US" altLang="zh-CN" sz="1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endPara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01" name="直线箭头连接符 100">
              <a:extLst>
                <a:ext uri="{FF2B5EF4-FFF2-40B4-BE49-F238E27FC236}">
                  <a16:creationId xmlns:a16="http://schemas.microsoft.com/office/drawing/2014/main" id="{A9AE38B1-FF3B-454B-B46A-B84E924ED96A}"/>
                </a:ext>
              </a:extLst>
            </p:cNvPr>
            <p:cNvCxnSpPr>
              <a:stCxn id="94" idx="3"/>
              <a:endCxn id="98" idx="1"/>
            </p:cNvCxnSpPr>
            <p:nvPr/>
          </p:nvCxnSpPr>
          <p:spPr>
            <a:xfrm>
              <a:off x="2093105" y="3022590"/>
              <a:ext cx="781528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>
              <a:extLst>
                <a:ext uri="{FF2B5EF4-FFF2-40B4-BE49-F238E27FC236}">
                  <a16:creationId xmlns:a16="http://schemas.microsoft.com/office/drawing/2014/main" id="{B5F4C792-AE26-994B-8FF2-C13D84B1720C}"/>
                </a:ext>
              </a:extLst>
            </p:cNvPr>
            <p:cNvCxnSpPr>
              <a:cxnSpLocks/>
            </p:cNvCxnSpPr>
            <p:nvPr/>
          </p:nvCxnSpPr>
          <p:spPr>
            <a:xfrm>
              <a:off x="2960915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>
              <a:extLst>
                <a:ext uri="{FF2B5EF4-FFF2-40B4-BE49-F238E27FC236}">
                  <a16:creationId xmlns:a16="http://schemas.microsoft.com/office/drawing/2014/main" id="{898C73E1-ECFB-CE41-9BD3-C63CE6E0BA4D}"/>
                </a:ext>
              </a:extLst>
            </p:cNvPr>
            <p:cNvCxnSpPr>
              <a:cxnSpLocks/>
            </p:cNvCxnSpPr>
            <p:nvPr/>
          </p:nvCxnSpPr>
          <p:spPr>
            <a:xfrm>
              <a:off x="3292362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>
              <a:extLst>
                <a:ext uri="{FF2B5EF4-FFF2-40B4-BE49-F238E27FC236}">
                  <a16:creationId xmlns:a16="http://schemas.microsoft.com/office/drawing/2014/main" id="{CA09FABF-5429-5F4B-BEC2-4D58141D65B8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3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104">
              <a:extLst>
                <a:ext uri="{FF2B5EF4-FFF2-40B4-BE49-F238E27FC236}">
                  <a16:creationId xmlns:a16="http://schemas.microsoft.com/office/drawing/2014/main" id="{5ACA5B70-FA1F-024B-94E8-D9E99D1CAF41}"/>
                </a:ext>
              </a:extLst>
            </p:cNvPr>
            <p:cNvCxnSpPr>
              <a:cxnSpLocks/>
            </p:cNvCxnSpPr>
            <p:nvPr/>
          </p:nvCxnSpPr>
          <p:spPr>
            <a:xfrm>
              <a:off x="3929744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符 105">
              <a:extLst>
                <a:ext uri="{FF2B5EF4-FFF2-40B4-BE49-F238E27FC236}">
                  <a16:creationId xmlns:a16="http://schemas.microsoft.com/office/drawing/2014/main" id="{2FD36A26-5F5F-CC44-9C95-BDF87AE04063}"/>
                </a:ext>
              </a:extLst>
            </p:cNvPr>
            <p:cNvCxnSpPr>
              <a:cxnSpLocks/>
            </p:cNvCxnSpPr>
            <p:nvPr/>
          </p:nvCxnSpPr>
          <p:spPr>
            <a:xfrm>
              <a:off x="4261191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>
              <a:extLst>
                <a:ext uri="{FF2B5EF4-FFF2-40B4-BE49-F238E27FC236}">
                  <a16:creationId xmlns:a16="http://schemas.microsoft.com/office/drawing/2014/main" id="{5C52C378-BB17-C248-BA57-8456D241DBF9}"/>
                </a:ext>
              </a:extLst>
            </p:cNvPr>
            <p:cNvCxnSpPr>
              <a:cxnSpLocks/>
            </p:cNvCxnSpPr>
            <p:nvPr/>
          </p:nvCxnSpPr>
          <p:spPr>
            <a:xfrm>
              <a:off x="4587763" y="1562023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>
              <a:extLst>
                <a:ext uri="{FF2B5EF4-FFF2-40B4-BE49-F238E27FC236}">
                  <a16:creationId xmlns:a16="http://schemas.microsoft.com/office/drawing/2014/main" id="{43DFC157-8BCD-E542-B656-DD8AD6922642}"/>
                </a:ext>
              </a:extLst>
            </p:cNvPr>
            <p:cNvCxnSpPr>
              <a:cxnSpLocks/>
            </p:cNvCxnSpPr>
            <p:nvPr/>
          </p:nvCxnSpPr>
          <p:spPr>
            <a:xfrm>
              <a:off x="7032172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>
              <a:extLst>
                <a:ext uri="{FF2B5EF4-FFF2-40B4-BE49-F238E27FC236}">
                  <a16:creationId xmlns:a16="http://schemas.microsoft.com/office/drawing/2014/main" id="{44373309-C232-6D41-B4EF-4DB4D2BBF8C9}"/>
                </a:ext>
              </a:extLst>
            </p:cNvPr>
            <p:cNvCxnSpPr>
              <a:cxnSpLocks/>
            </p:cNvCxnSpPr>
            <p:nvPr/>
          </p:nvCxnSpPr>
          <p:spPr>
            <a:xfrm>
              <a:off x="7363619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>
              <a:extLst>
                <a:ext uri="{FF2B5EF4-FFF2-40B4-BE49-F238E27FC236}">
                  <a16:creationId xmlns:a16="http://schemas.microsoft.com/office/drawing/2014/main" id="{2ECC471F-46E9-A449-81D6-A7983202B852}"/>
                </a:ext>
              </a:extLst>
            </p:cNvPr>
            <p:cNvCxnSpPr>
              <a:cxnSpLocks/>
            </p:cNvCxnSpPr>
            <p:nvPr/>
          </p:nvCxnSpPr>
          <p:spPr>
            <a:xfrm>
              <a:off x="769019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连接符 110">
              <a:extLst>
                <a:ext uri="{FF2B5EF4-FFF2-40B4-BE49-F238E27FC236}">
                  <a16:creationId xmlns:a16="http://schemas.microsoft.com/office/drawing/2014/main" id="{DEA86C95-1222-FF42-A2FA-9FA174A0BDE1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1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连接符 111">
              <a:extLst>
                <a:ext uri="{FF2B5EF4-FFF2-40B4-BE49-F238E27FC236}">
                  <a16:creationId xmlns:a16="http://schemas.microsoft.com/office/drawing/2014/main" id="{B209F028-BD37-6949-AFDD-BF28C6BAD2E6}"/>
                </a:ext>
              </a:extLst>
            </p:cNvPr>
            <p:cNvCxnSpPr>
              <a:cxnSpLocks/>
            </p:cNvCxnSpPr>
            <p:nvPr/>
          </p:nvCxnSpPr>
          <p:spPr>
            <a:xfrm>
              <a:off x="8332448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线连接符 112">
              <a:extLst>
                <a:ext uri="{FF2B5EF4-FFF2-40B4-BE49-F238E27FC236}">
                  <a16:creationId xmlns:a16="http://schemas.microsoft.com/office/drawing/2014/main" id="{8F7A8E0B-5CCE-F740-879A-9ED8645DB663}"/>
                </a:ext>
              </a:extLst>
            </p:cNvPr>
            <p:cNvCxnSpPr>
              <a:cxnSpLocks/>
            </p:cNvCxnSpPr>
            <p:nvPr/>
          </p:nvCxnSpPr>
          <p:spPr>
            <a:xfrm>
              <a:off x="8659020" y="1537949"/>
              <a:ext cx="0" cy="2969282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22FDBCFE-6DA9-BE4A-A8BF-7D1AC75DDD5B}"/>
                </a:ext>
              </a:extLst>
            </p:cNvPr>
            <p:cNvSpPr txBox="1"/>
            <p:nvPr/>
          </p:nvSpPr>
          <p:spPr>
            <a:xfrm>
              <a:off x="3239715" y="1159110"/>
              <a:ext cx="1060790" cy="915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D4B97612-40A8-9342-99D1-FD76ED474665}"/>
                </a:ext>
              </a:extLst>
            </p:cNvPr>
            <p:cNvSpPr txBox="1"/>
            <p:nvPr/>
          </p:nvSpPr>
          <p:spPr>
            <a:xfrm>
              <a:off x="7319285" y="1192690"/>
              <a:ext cx="1060790" cy="915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帧</a:t>
              </a:r>
            </a:p>
          </p:txBody>
        </p: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BFB868E8-6A6F-8E4B-9BD9-B437CC2B326A}"/>
              </a:ext>
            </a:extLst>
          </p:cNvPr>
          <p:cNvSpPr/>
          <p:nvPr/>
        </p:nvSpPr>
        <p:spPr>
          <a:xfrm>
            <a:off x="8617747" y="2253105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动画时间</a:t>
            </a:r>
            <a:endParaRPr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D110301-0B18-E34B-80F2-262672DD9686}"/>
              </a:ext>
            </a:extLst>
          </p:cNvPr>
          <p:cNvSpPr/>
          <p:nvPr/>
        </p:nvSpPr>
        <p:spPr>
          <a:xfrm>
            <a:off x="8709385" y="3231097"/>
            <a:ext cx="613559" cy="108323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B891CAB8-AAE9-D14A-8C3D-2F703399495D}"/>
              </a:ext>
            </a:extLst>
          </p:cNvPr>
          <p:cNvSpPr/>
          <p:nvPr/>
        </p:nvSpPr>
        <p:spPr>
          <a:xfrm>
            <a:off x="8906085" y="3316114"/>
            <a:ext cx="184970" cy="1500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DC419E1-CD32-2E4A-B000-FCEE7E06DD48}"/>
              </a:ext>
            </a:extLst>
          </p:cNvPr>
          <p:cNvSpPr/>
          <p:nvPr/>
        </p:nvSpPr>
        <p:spPr>
          <a:xfrm>
            <a:off x="8638469" y="4337209"/>
            <a:ext cx="7803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  <a:endParaRPr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748EAE7-7027-D84A-8877-37672473887F}"/>
              </a:ext>
            </a:extLst>
          </p:cNvPr>
          <p:cNvSpPr txBox="1"/>
          <p:nvPr/>
        </p:nvSpPr>
        <p:spPr>
          <a:xfrm>
            <a:off x="8069098" y="2525972"/>
            <a:ext cx="200011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zh-CN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r>
              <a:rPr kumimoji="1"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kumimoji="1" lang="zh-CN" altLang="en-US" sz="3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42424CF8-4FB2-1F47-9FFB-670238E54BAB}"/>
              </a:ext>
            </a:extLst>
          </p:cNvPr>
          <p:cNvSpPr/>
          <p:nvPr/>
        </p:nvSpPr>
        <p:spPr>
          <a:xfrm>
            <a:off x="8150350" y="4974688"/>
            <a:ext cx="4459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paused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动画暂停</a:t>
            </a:r>
            <a:endParaRPr lang="zh-CN" altLang="en-US" dirty="0"/>
          </a:p>
        </p:txBody>
      </p: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B01688C0-6AF0-6F42-A55F-C365E6215E12}"/>
              </a:ext>
            </a:extLst>
          </p:cNvPr>
          <p:cNvCxnSpPr>
            <a:cxnSpLocks/>
          </p:cNvCxnSpPr>
          <p:nvPr/>
        </p:nvCxnSpPr>
        <p:spPr>
          <a:xfrm>
            <a:off x="615372" y="1968763"/>
            <a:ext cx="396259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线箭头连接符 124">
            <a:extLst>
              <a:ext uri="{FF2B5EF4-FFF2-40B4-BE49-F238E27FC236}">
                <a16:creationId xmlns:a16="http://schemas.microsoft.com/office/drawing/2014/main" id="{F68EF85C-8311-A44E-B794-2DDC3576EACB}"/>
              </a:ext>
            </a:extLst>
          </p:cNvPr>
          <p:cNvCxnSpPr>
            <a:cxnSpLocks/>
          </p:cNvCxnSpPr>
          <p:nvPr/>
        </p:nvCxnSpPr>
        <p:spPr>
          <a:xfrm>
            <a:off x="7070375" y="2130960"/>
            <a:ext cx="3899839" cy="271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046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13131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作业</a:t>
            </a:r>
          </a:p>
        </p:txBody>
      </p:sp>
    </p:spTree>
    <p:extLst>
      <p:ext uri="{BB962C8B-B14F-4D97-AF65-F5344CB8AC3E}">
        <p14:creationId xmlns:p14="http://schemas.microsoft.com/office/powerpoint/2010/main" val="3712491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本章作业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22660E-FE5F-4E93-8ED4-618E5C00F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11" y="1088901"/>
            <a:ext cx="8823702" cy="516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29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本章作业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F20F69-D218-427A-856B-C25F65DE0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82" y="656282"/>
            <a:ext cx="7428983" cy="53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65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什么是动画？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8C16D3-7847-4141-AD09-395E48FB1701}"/>
              </a:ext>
            </a:extLst>
          </p:cNvPr>
          <p:cNvSpPr/>
          <p:nvPr/>
        </p:nvSpPr>
        <p:spPr>
          <a:xfrm>
            <a:off x="8126621" y="4983352"/>
            <a:ext cx="27029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游戏动画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（图示为魔兽世界）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7EDC5C7-E409-D54F-A898-2474763BEA63}"/>
              </a:ext>
            </a:extLst>
          </p:cNvPr>
          <p:cNvSpPr/>
          <p:nvPr/>
        </p:nvSpPr>
        <p:spPr>
          <a:xfrm>
            <a:off x="1951785" y="4970160"/>
            <a:ext cx="27029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动画片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图示为魔女宅急便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C4979D-77B8-DF4E-A1FE-855CF4A7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12" y="1257730"/>
            <a:ext cx="5800271" cy="36199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89B15B-5E2D-7C48-B953-DDDBF200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204" y="1540758"/>
            <a:ext cx="5506266" cy="300947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1111F11-1428-1B49-BFD9-10A20EDD07CB}"/>
              </a:ext>
            </a:extLst>
          </p:cNvPr>
          <p:cNvSpPr/>
          <p:nvPr/>
        </p:nvSpPr>
        <p:spPr>
          <a:xfrm>
            <a:off x="858838" y="5928076"/>
            <a:ext cx="11178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动画是指由许多帧静止的画面，以一定的速度（如每秒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16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张）连续播放时，肉眼因视觉残象产生错觉，而误以为画面活动的作品。为了得到活动的画面，每个画面之间都会有细微的改变。（以上定义来自维基百科）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展示一个动态的圆形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4A7F965-7C17-5A42-AA96-CC61B62A7A91}"/>
              </a:ext>
            </a:extLst>
          </p:cNvPr>
          <p:cNvSpPr/>
          <p:nvPr/>
        </p:nvSpPr>
        <p:spPr>
          <a:xfrm>
            <a:off x="4740728" y="2073728"/>
            <a:ext cx="2710543" cy="2710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4786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展示一个动态的圆形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4A7F965-7C17-5A42-AA96-CC61B62A7A91}"/>
              </a:ext>
            </a:extLst>
          </p:cNvPr>
          <p:cNvSpPr/>
          <p:nvPr/>
        </p:nvSpPr>
        <p:spPr>
          <a:xfrm>
            <a:off x="6014356" y="2073728"/>
            <a:ext cx="2710543" cy="2710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2268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动画的基本实现条件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7E8797-DC7D-2C4A-BF50-804AB8F54812}"/>
              </a:ext>
            </a:extLst>
          </p:cNvPr>
          <p:cNvSpPr/>
          <p:nvPr/>
        </p:nvSpPr>
        <p:spPr>
          <a:xfrm>
            <a:off x="36013" y="2046080"/>
            <a:ext cx="3619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：短时间内连续播放多张静态的帧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静态的图形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A4B78EC-3FC5-B24B-A149-86491DDC4E5A}"/>
              </a:ext>
            </a:extLst>
          </p:cNvPr>
          <p:cNvSpPr/>
          <p:nvPr/>
        </p:nvSpPr>
        <p:spPr>
          <a:xfrm>
            <a:off x="4293326" y="634078"/>
            <a:ext cx="1480457" cy="322217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65DBCED-5A82-5C4F-89F3-956E8EB15DF4}"/>
              </a:ext>
            </a:extLst>
          </p:cNvPr>
          <p:cNvSpPr/>
          <p:nvPr/>
        </p:nvSpPr>
        <p:spPr>
          <a:xfrm>
            <a:off x="4767943" y="886968"/>
            <a:ext cx="446315" cy="4463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D09D3D4-D334-A941-999A-82EA899FCCC3}"/>
              </a:ext>
            </a:extLst>
          </p:cNvPr>
          <p:cNvSpPr/>
          <p:nvPr/>
        </p:nvSpPr>
        <p:spPr>
          <a:xfrm>
            <a:off x="5882639" y="634078"/>
            <a:ext cx="1480457" cy="322217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49C0164-AAB1-B547-9A1C-4FFB792B3D46}"/>
              </a:ext>
            </a:extLst>
          </p:cNvPr>
          <p:cNvSpPr/>
          <p:nvPr/>
        </p:nvSpPr>
        <p:spPr>
          <a:xfrm>
            <a:off x="6357256" y="1121011"/>
            <a:ext cx="446315" cy="4463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6FD326A-D4E4-BD4E-B1A8-6BD11EC9AF5A}"/>
              </a:ext>
            </a:extLst>
          </p:cNvPr>
          <p:cNvSpPr/>
          <p:nvPr/>
        </p:nvSpPr>
        <p:spPr>
          <a:xfrm>
            <a:off x="7454317" y="634078"/>
            <a:ext cx="1480457" cy="322217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1FFEA47-0BF4-354B-9B2B-E02B1A3564DC}"/>
              </a:ext>
            </a:extLst>
          </p:cNvPr>
          <p:cNvSpPr/>
          <p:nvPr/>
        </p:nvSpPr>
        <p:spPr>
          <a:xfrm>
            <a:off x="7915043" y="1355055"/>
            <a:ext cx="446315" cy="4463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D44911C-9871-E94E-8B45-E82D700AE22A}"/>
              </a:ext>
            </a:extLst>
          </p:cNvPr>
          <p:cNvSpPr/>
          <p:nvPr/>
        </p:nvSpPr>
        <p:spPr>
          <a:xfrm>
            <a:off x="9039886" y="636786"/>
            <a:ext cx="1480457" cy="322217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0CED340F-2937-EA47-A9EB-A19CA6E2DB58}"/>
              </a:ext>
            </a:extLst>
          </p:cNvPr>
          <p:cNvSpPr/>
          <p:nvPr/>
        </p:nvSpPr>
        <p:spPr>
          <a:xfrm>
            <a:off x="9500612" y="1599766"/>
            <a:ext cx="446315" cy="4463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B427B59-3025-E04C-B6DD-0F2D1815A8EB}"/>
              </a:ext>
            </a:extLst>
          </p:cNvPr>
          <p:cNvSpPr/>
          <p:nvPr/>
        </p:nvSpPr>
        <p:spPr>
          <a:xfrm>
            <a:off x="10625455" y="634078"/>
            <a:ext cx="1480457" cy="322217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83D113A-F94B-854A-BD47-DEBEB68BFBFD}"/>
              </a:ext>
            </a:extLst>
          </p:cNvPr>
          <p:cNvSpPr/>
          <p:nvPr/>
        </p:nvSpPr>
        <p:spPr>
          <a:xfrm>
            <a:off x="11086181" y="1822923"/>
            <a:ext cx="446315" cy="4463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700BD15-90BD-F84B-B360-97AEF96A899B}"/>
              </a:ext>
            </a:extLst>
          </p:cNvPr>
          <p:cNvSpPr/>
          <p:nvPr/>
        </p:nvSpPr>
        <p:spPr>
          <a:xfrm>
            <a:off x="4432617" y="3924474"/>
            <a:ext cx="1116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4DF53CB-B4C5-2046-9A78-EF5C38BF9744}"/>
              </a:ext>
            </a:extLst>
          </p:cNvPr>
          <p:cNvSpPr/>
          <p:nvPr/>
        </p:nvSpPr>
        <p:spPr>
          <a:xfrm>
            <a:off x="6064384" y="3924474"/>
            <a:ext cx="1116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1ABAB99-9F43-FE4C-B95C-6B5DE62C4F45}"/>
              </a:ext>
            </a:extLst>
          </p:cNvPr>
          <p:cNvSpPr/>
          <p:nvPr/>
        </p:nvSpPr>
        <p:spPr>
          <a:xfrm>
            <a:off x="7579717" y="3924474"/>
            <a:ext cx="1116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8C9E425-C043-614F-981A-2E0644224CCF}"/>
              </a:ext>
            </a:extLst>
          </p:cNvPr>
          <p:cNvSpPr/>
          <p:nvPr/>
        </p:nvSpPr>
        <p:spPr>
          <a:xfrm>
            <a:off x="9221631" y="3924474"/>
            <a:ext cx="1116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9F2A9C8-6A88-2140-924B-39ABC8EB9B2D}"/>
              </a:ext>
            </a:extLst>
          </p:cNvPr>
          <p:cNvSpPr/>
          <p:nvPr/>
        </p:nvSpPr>
        <p:spPr>
          <a:xfrm>
            <a:off x="10750855" y="3924474"/>
            <a:ext cx="1116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934E554-12CC-3149-A8F6-B544083334B3}"/>
              </a:ext>
            </a:extLst>
          </p:cNvPr>
          <p:cNvSpPr/>
          <p:nvPr/>
        </p:nvSpPr>
        <p:spPr>
          <a:xfrm>
            <a:off x="79968" y="4990489"/>
            <a:ext cx="39323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：每一帧图像内部物体的状态（形状，大小，角度，位置，颜色等）必须要发生变化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注：如右图所示，如果每一帧状态一致，即便再多帧也是没有动画的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0797B38-02ED-A74F-9144-A07692B3263B}"/>
              </a:ext>
            </a:extLst>
          </p:cNvPr>
          <p:cNvSpPr/>
          <p:nvPr/>
        </p:nvSpPr>
        <p:spPr>
          <a:xfrm>
            <a:off x="4293326" y="4702629"/>
            <a:ext cx="1480457" cy="1834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F9358DD-CFAE-0249-8E6A-C6DAC2D4DC95}"/>
              </a:ext>
            </a:extLst>
          </p:cNvPr>
          <p:cNvSpPr/>
          <p:nvPr/>
        </p:nvSpPr>
        <p:spPr>
          <a:xfrm>
            <a:off x="4724398" y="4894483"/>
            <a:ext cx="446315" cy="4463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48FD88A-FF27-E14B-A59C-D520BE281BE9}"/>
              </a:ext>
            </a:extLst>
          </p:cNvPr>
          <p:cNvSpPr/>
          <p:nvPr/>
        </p:nvSpPr>
        <p:spPr>
          <a:xfrm>
            <a:off x="4367306" y="6536647"/>
            <a:ext cx="1116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EE9FBEB-B070-404E-A076-6A6417881943}"/>
              </a:ext>
            </a:extLst>
          </p:cNvPr>
          <p:cNvSpPr/>
          <p:nvPr/>
        </p:nvSpPr>
        <p:spPr>
          <a:xfrm>
            <a:off x="5882639" y="6538594"/>
            <a:ext cx="1116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D1CEC29-D728-9646-9624-779A50E6FC86}"/>
              </a:ext>
            </a:extLst>
          </p:cNvPr>
          <p:cNvSpPr/>
          <p:nvPr/>
        </p:nvSpPr>
        <p:spPr>
          <a:xfrm>
            <a:off x="7397972" y="6538594"/>
            <a:ext cx="1116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CD64CA8-7148-8D43-A083-5DD0D4FED3EC}"/>
              </a:ext>
            </a:extLst>
          </p:cNvPr>
          <p:cNvSpPr/>
          <p:nvPr/>
        </p:nvSpPr>
        <p:spPr>
          <a:xfrm>
            <a:off x="9039886" y="6538594"/>
            <a:ext cx="1116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497DCA2-55E1-4342-A26C-BB2888A93D59}"/>
              </a:ext>
            </a:extLst>
          </p:cNvPr>
          <p:cNvSpPr/>
          <p:nvPr/>
        </p:nvSpPr>
        <p:spPr>
          <a:xfrm>
            <a:off x="10569110" y="6538594"/>
            <a:ext cx="1116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C93BF4B-B3F7-BD46-9B2C-0278BCA76A11}"/>
              </a:ext>
            </a:extLst>
          </p:cNvPr>
          <p:cNvSpPr/>
          <p:nvPr/>
        </p:nvSpPr>
        <p:spPr>
          <a:xfrm>
            <a:off x="5886556" y="4702629"/>
            <a:ext cx="1480457" cy="1834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98031E89-93B5-6643-95F5-F4FF50940418}"/>
              </a:ext>
            </a:extLst>
          </p:cNvPr>
          <p:cNvSpPr/>
          <p:nvPr/>
        </p:nvSpPr>
        <p:spPr>
          <a:xfrm>
            <a:off x="6371145" y="4894483"/>
            <a:ext cx="446315" cy="4463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8551DA3-BB87-F743-BB0E-C933D1E06DAA}"/>
              </a:ext>
            </a:extLst>
          </p:cNvPr>
          <p:cNvSpPr/>
          <p:nvPr/>
        </p:nvSpPr>
        <p:spPr>
          <a:xfrm>
            <a:off x="7473691" y="4702629"/>
            <a:ext cx="1480457" cy="1834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F489A17-20EE-DA4C-B83C-18A0339033E9}"/>
              </a:ext>
            </a:extLst>
          </p:cNvPr>
          <p:cNvSpPr/>
          <p:nvPr/>
        </p:nvSpPr>
        <p:spPr>
          <a:xfrm>
            <a:off x="7999168" y="4894483"/>
            <a:ext cx="446315" cy="4463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439D019-BFEF-7B47-AE6D-D4BE401B9DEA}"/>
              </a:ext>
            </a:extLst>
          </p:cNvPr>
          <p:cNvSpPr/>
          <p:nvPr/>
        </p:nvSpPr>
        <p:spPr>
          <a:xfrm>
            <a:off x="9040015" y="4702629"/>
            <a:ext cx="1480457" cy="1834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818E23E-348D-6740-9C84-E32C1BA411D8}"/>
              </a:ext>
            </a:extLst>
          </p:cNvPr>
          <p:cNvSpPr/>
          <p:nvPr/>
        </p:nvSpPr>
        <p:spPr>
          <a:xfrm>
            <a:off x="10617877" y="4702629"/>
            <a:ext cx="1480457" cy="18340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A81291B1-121D-2B41-8B1D-7349F97AAB3C}"/>
              </a:ext>
            </a:extLst>
          </p:cNvPr>
          <p:cNvSpPr/>
          <p:nvPr/>
        </p:nvSpPr>
        <p:spPr>
          <a:xfrm>
            <a:off x="9556955" y="4894483"/>
            <a:ext cx="446315" cy="4463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25C7CEB-23EF-214A-9C96-A397975C6F32}"/>
              </a:ext>
            </a:extLst>
          </p:cNvPr>
          <p:cNvSpPr/>
          <p:nvPr/>
        </p:nvSpPr>
        <p:spPr>
          <a:xfrm>
            <a:off x="11142525" y="4894482"/>
            <a:ext cx="446315" cy="4463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4043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关键帧技术详解</a:t>
            </a:r>
          </a:p>
        </p:txBody>
      </p:sp>
    </p:spTree>
    <p:extLst>
      <p:ext uri="{BB962C8B-B14F-4D97-AF65-F5344CB8AC3E}">
        <p14:creationId xmlns:p14="http://schemas.microsoft.com/office/powerpoint/2010/main" val="1269633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常规动画创造方式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7E8797-DC7D-2C4A-BF50-804AB8F54812}"/>
              </a:ext>
            </a:extLst>
          </p:cNvPr>
          <p:cNvSpPr/>
          <p:nvPr/>
        </p:nvSpPr>
        <p:spPr>
          <a:xfrm>
            <a:off x="2591869" y="5346599"/>
            <a:ext cx="6268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从第一帧到最后一帧全部由动画创造者自行定义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A4B78EC-3FC5-B24B-A149-86491DDC4E5A}"/>
              </a:ext>
            </a:extLst>
          </p:cNvPr>
          <p:cNvSpPr/>
          <p:nvPr/>
        </p:nvSpPr>
        <p:spPr>
          <a:xfrm>
            <a:off x="612648" y="1139361"/>
            <a:ext cx="1480457" cy="322217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65DBCED-5A82-5C4F-89F3-956E8EB15DF4}"/>
              </a:ext>
            </a:extLst>
          </p:cNvPr>
          <p:cNvSpPr/>
          <p:nvPr/>
        </p:nvSpPr>
        <p:spPr>
          <a:xfrm>
            <a:off x="1087265" y="1392251"/>
            <a:ext cx="446315" cy="4463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D09D3D4-D334-A941-999A-82EA899FCCC3}"/>
              </a:ext>
            </a:extLst>
          </p:cNvPr>
          <p:cNvSpPr/>
          <p:nvPr/>
        </p:nvSpPr>
        <p:spPr>
          <a:xfrm>
            <a:off x="2201961" y="1139361"/>
            <a:ext cx="1480457" cy="322217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49C0164-AAB1-B547-9A1C-4FFB792B3D46}"/>
              </a:ext>
            </a:extLst>
          </p:cNvPr>
          <p:cNvSpPr/>
          <p:nvPr/>
        </p:nvSpPr>
        <p:spPr>
          <a:xfrm>
            <a:off x="2676578" y="1626294"/>
            <a:ext cx="446315" cy="4463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6FD326A-D4E4-BD4E-B1A8-6BD11EC9AF5A}"/>
              </a:ext>
            </a:extLst>
          </p:cNvPr>
          <p:cNvSpPr/>
          <p:nvPr/>
        </p:nvSpPr>
        <p:spPr>
          <a:xfrm>
            <a:off x="3773639" y="1139361"/>
            <a:ext cx="1480457" cy="322217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1FFEA47-0BF4-354B-9B2B-E02B1A3564DC}"/>
              </a:ext>
            </a:extLst>
          </p:cNvPr>
          <p:cNvSpPr/>
          <p:nvPr/>
        </p:nvSpPr>
        <p:spPr>
          <a:xfrm>
            <a:off x="4234365" y="1860338"/>
            <a:ext cx="446315" cy="4463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D44911C-9871-E94E-8B45-E82D700AE22A}"/>
              </a:ext>
            </a:extLst>
          </p:cNvPr>
          <p:cNvSpPr/>
          <p:nvPr/>
        </p:nvSpPr>
        <p:spPr>
          <a:xfrm>
            <a:off x="5359208" y="1142069"/>
            <a:ext cx="1480457" cy="322217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0CED340F-2937-EA47-A9EB-A19CA6E2DB58}"/>
              </a:ext>
            </a:extLst>
          </p:cNvPr>
          <p:cNvSpPr/>
          <p:nvPr/>
        </p:nvSpPr>
        <p:spPr>
          <a:xfrm>
            <a:off x="5819934" y="2105049"/>
            <a:ext cx="446315" cy="4463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B427B59-3025-E04C-B6DD-0F2D1815A8EB}"/>
              </a:ext>
            </a:extLst>
          </p:cNvPr>
          <p:cNvSpPr/>
          <p:nvPr/>
        </p:nvSpPr>
        <p:spPr>
          <a:xfrm>
            <a:off x="6944777" y="1139361"/>
            <a:ext cx="1480457" cy="322217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83D113A-F94B-854A-BD47-DEBEB68BFBFD}"/>
              </a:ext>
            </a:extLst>
          </p:cNvPr>
          <p:cNvSpPr/>
          <p:nvPr/>
        </p:nvSpPr>
        <p:spPr>
          <a:xfrm>
            <a:off x="7405503" y="2328206"/>
            <a:ext cx="446315" cy="4463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700BD15-90BD-F84B-B360-97AEF96A899B}"/>
              </a:ext>
            </a:extLst>
          </p:cNvPr>
          <p:cNvSpPr/>
          <p:nvPr/>
        </p:nvSpPr>
        <p:spPr>
          <a:xfrm>
            <a:off x="751939" y="4429757"/>
            <a:ext cx="1116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4DF53CB-B4C5-2046-9A78-EF5C38BF9744}"/>
              </a:ext>
            </a:extLst>
          </p:cNvPr>
          <p:cNvSpPr/>
          <p:nvPr/>
        </p:nvSpPr>
        <p:spPr>
          <a:xfrm>
            <a:off x="2383706" y="4429757"/>
            <a:ext cx="1116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1ABAB99-9F43-FE4C-B95C-6B5DE62C4F45}"/>
              </a:ext>
            </a:extLst>
          </p:cNvPr>
          <p:cNvSpPr/>
          <p:nvPr/>
        </p:nvSpPr>
        <p:spPr>
          <a:xfrm>
            <a:off x="3899039" y="4429757"/>
            <a:ext cx="1116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8C9E425-C043-614F-981A-2E0644224CCF}"/>
              </a:ext>
            </a:extLst>
          </p:cNvPr>
          <p:cNvSpPr/>
          <p:nvPr/>
        </p:nvSpPr>
        <p:spPr>
          <a:xfrm>
            <a:off x="5540953" y="4429757"/>
            <a:ext cx="1116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9F2A9C8-6A88-2140-924B-39ABC8EB9B2D}"/>
              </a:ext>
            </a:extLst>
          </p:cNvPr>
          <p:cNvSpPr/>
          <p:nvPr/>
        </p:nvSpPr>
        <p:spPr>
          <a:xfrm>
            <a:off x="7070177" y="4429757"/>
            <a:ext cx="1116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帧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453B8F-0D45-2C45-B946-48019663D2DD}"/>
              </a:ext>
            </a:extLst>
          </p:cNvPr>
          <p:cNvSpPr txBox="1"/>
          <p:nvPr/>
        </p:nvSpPr>
        <p:spPr>
          <a:xfrm>
            <a:off x="8312544" y="2292905"/>
            <a:ext cx="159584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kumimoji="1"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143A086-1ACD-FD4A-9ED0-FB090AA97E93}"/>
              </a:ext>
            </a:extLst>
          </p:cNvPr>
          <p:cNvSpPr/>
          <p:nvPr/>
        </p:nvSpPr>
        <p:spPr>
          <a:xfrm>
            <a:off x="9908391" y="1139361"/>
            <a:ext cx="1480457" cy="322217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1A743F95-FEE0-DD47-8E1B-3F7CDF24F3CD}"/>
              </a:ext>
            </a:extLst>
          </p:cNvPr>
          <p:cNvSpPr/>
          <p:nvPr/>
        </p:nvSpPr>
        <p:spPr>
          <a:xfrm>
            <a:off x="10369117" y="2328206"/>
            <a:ext cx="446315" cy="4463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A4A9ED6-45BA-954B-B774-5304989138D6}"/>
              </a:ext>
            </a:extLst>
          </p:cNvPr>
          <p:cNvSpPr/>
          <p:nvPr/>
        </p:nvSpPr>
        <p:spPr>
          <a:xfrm>
            <a:off x="10033791" y="4429757"/>
            <a:ext cx="1116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最后一帧</a:t>
            </a:r>
          </a:p>
        </p:txBody>
      </p:sp>
    </p:spTree>
    <p:extLst>
      <p:ext uri="{BB962C8B-B14F-4D97-AF65-F5344CB8AC3E}">
        <p14:creationId xmlns:p14="http://schemas.microsoft.com/office/powerpoint/2010/main" val="264083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9391</TotalTime>
  <Words>1880</Words>
  <Application>Microsoft Office PowerPoint</Application>
  <PresentationFormat>宽屏</PresentationFormat>
  <Paragraphs>381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9" baseType="lpstr">
      <vt:lpstr>Microsoft YaHei</vt:lpstr>
      <vt:lpstr>Microsoft YaHei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http://www.ypppt.com/</cp:keywords>
  <dc:description>http://www.ypppt.com/</dc:description>
  <cp:lastModifiedBy>李 云云</cp:lastModifiedBy>
  <cp:revision>1307</cp:revision>
  <dcterms:created xsi:type="dcterms:W3CDTF">2015-05-06T06:15:02Z</dcterms:created>
  <dcterms:modified xsi:type="dcterms:W3CDTF">2019-10-18T10:35:11Z</dcterms:modified>
</cp:coreProperties>
</file>